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282" r:id="rId3"/>
    <p:sldId id="514" r:id="rId4"/>
    <p:sldId id="517" r:id="rId5"/>
    <p:sldId id="533" r:id="rId6"/>
    <p:sldId id="518" r:id="rId7"/>
    <p:sldId id="519" r:id="rId8"/>
    <p:sldId id="476" r:id="rId9"/>
    <p:sldId id="520" r:id="rId10"/>
    <p:sldId id="521" r:id="rId11"/>
    <p:sldId id="522" r:id="rId12"/>
    <p:sldId id="523" r:id="rId13"/>
    <p:sldId id="524" r:id="rId14"/>
    <p:sldId id="525" r:id="rId15"/>
    <p:sldId id="526" r:id="rId16"/>
    <p:sldId id="527" r:id="rId17"/>
    <p:sldId id="528" r:id="rId18"/>
    <p:sldId id="529" r:id="rId19"/>
    <p:sldId id="530" r:id="rId20"/>
    <p:sldId id="532" r:id="rId21"/>
    <p:sldId id="531" r:id="rId22"/>
    <p:sldId id="497" r:id="rId23"/>
    <p:sldId id="273" r:id="rId24"/>
    <p:sldId id="274" r:id="rId25"/>
    <p:sldId id="275"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514"/>
            <p14:sldId id="517"/>
            <p14:sldId id="533"/>
            <p14:sldId id="518"/>
            <p14:sldId id="519"/>
            <p14:sldId id="476"/>
            <p14:sldId id="520"/>
            <p14:sldId id="521"/>
            <p14:sldId id="522"/>
            <p14:sldId id="523"/>
            <p14:sldId id="524"/>
            <p14:sldId id="525"/>
            <p14:sldId id="526"/>
            <p14:sldId id="527"/>
            <p14:sldId id="528"/>
            <p14:sldId id="529"/>
            <p14:sldId id="530"/>
            <p14:sldId id="532"/>
            <p14:sldId id="531"/>
            <p14:sldId id="497"/>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111" d="100"/>
          <a:sy n="111" d="100"/>
        </p:scale>
        <p:origin x="1104" y="102"/>
      </p:cViewPr>
      <p:guideLst>
        <p:guide orient="horz" pos="2160"/>
        <p:guide pos="2880"/>
      </p:guideLst>
    </p:cSldViewPr>
  </p:slideViewPr>
  <p:notesTextViewPr>
    <p:cViewPr>
      <p:scale>
        <a:sx n="1" d="1"/>
        <a:sy n="1" d="1"/>
      </p:scale>
      <p:origin x="0" y="0"/>
    </p:cViewPr>
  </p:notesTextViewPr>
  <p:sorterViewPr>
    <p:cViewPr>
      <p:scale>
        <a:sx n="100" d="100"/>
        <a:sy n="100" d="100"/>
      </p:scale>
      <p:origin x="0" y="51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5" Type="http://schemas.openxmlformats.org/officeDocument/2006/relationships/image" Target="../media/image49.wmf"/><Relationship Id="rId4" Type="http://schemas.openxmlformats.org/officeDocument/2006/relationships/image" Target="../media/image4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21.wmf"/><Relationship Id="rId1" Type="http://schemas.openxmlformats.org/officeDocument/2006/relationships/image" Target="../media/image50.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37.wmf"/><Relationship Id="rId1" Type="http://schemas.openxmlformats.org/officeDocument/2006/relationships/image" Target="../media/image36.wmf"/><Relationship Id="rId5" Type="http://schemas.openxmlformats.org/officeDocument/2006/relationships/image" Target="../media/image57.wmf"/><Relationship Id="rId4" Type="http://schemas.openxmlformats.org/officeDocument/2006/relationships/image" Target="../media/image56.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46.wmf"/><Relationship Id="rId1" Type="http://schemas.openxmlformats.org/officeDocument/2006/relationships/image" Target="../media/image45.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4"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 Id="rId9"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wmf"/><Relationship Id="rId7" Type="http://schemas.openxmlformats.org/officeDocument/2006/relationships/image" Target="../media/image42.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 Id="rId9"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2024-10-03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Gram-Schmidt algorithm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Gram-Schmidt algorithm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Gram-Schmidt algorithm</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Gram-Schmidt algorithm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Gram-Schmidt algorithm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Gram-Schmidt algorithm</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Gram-Schmidt algorithm</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Gram-Schmidt algorithm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Gram-Schmidt algorithm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Gram-Schmidt algorithm</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20.wmf"/><Relationship Id="rId12" Type="http://schemas.openxmlformats.org/officeDocument/2006/relationships/oleObject" Target="../embeddings/oleObject15.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9.wav"/><Relationship Id="rId9" Type="http://schemas.openxmlformats.org/officeDocument/2006/relationships/image" Target="../media/image21.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6.wmf"/><Relationship Id="rId18" Type="http://schemas.openxmlformats.org/officeDocument/2006/relationships/oleObject" Target="../embeddings/oleObject22.bin"/><Relationship Id="rId3" Type="http://schemas.microsoft.com/office/2007/relationships/media" Target="../media/media10.wav"/><Relationship Id="rId21" Type="http://schemas.openxmlformats.org/officeDocument/2006/relationships/image" Target="../media/image30.wmf"/><Relationship Id="rId7" Type="http://schemas.openxmlformats.org/officeDocument/2006/relationships/image" Target="../media/image23.wmf"/><Relationship Id="rId12" Type="http://schemas.openxmlformats.org/officeDocument/2006/relationships/oleObject" Target="../embeddings/oleObject19.bin"/><Relationship Id="rId17" Type="http://schemas.openxmlformats.org/officeDocument/2006/relationships/image" Target="../media/image28.wmf"/><Relationship Id="rId2" Type="http://schemas.openxmlformats.org/officeDocument/2006/relationships/tags" Target="../tags/tag8.xml"/><Relationship Id="rId16" Type="http://schemas.openxmlformats.org/officeDocument/2006/relationships/oleObject" Target="../embeddings/oleObject21.bin"/><Relationship Id="rId20" Type="http://schemas.openxmlformats.org/officeDocument/2006/relationships/oleObject" Target="../embeddings/oleObject23.bin"/><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image" Target="../media/image25.wmf"/><Relationship Id="rId24"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27.wmf"/><Relationship Id="rId23" Type="http://schemas.openxmlformats.org/officeDocument/2006/relationships/image" Target="../media/image31.wmf"/><Relationship Id="rId10" Type="http://schemas.openxmlformats.org/officeDocument/2006/relationships/oleObject" Target="../embeddings/oleObject18.bin"/><Relationship Id="rId19" Type="http://schemas.openxmlformats.org/officeDocument/2006/relationships/image" Target="../media/image29.wmf"/><Relationship Id="rId4" Type="http://schemas.openxmlformats.org/officeDocument/2006/relationships/audio" Target="../media/media10.wav"/><Relationship Id="rId9" Type="http://schemas.openxmlformats.org/officeDocument/2006/relationships/image" Target="../media/image24.wmf"/><Relationship Id="rId14" Type="http://schemas.openxmlformats.org/officeDocument/2006/relationships/oleObject" Target="../embeddings/oleObject20.bin"/><Relationship Id="rId22" Type="http://schemas.openxmlformats.org/officeDocument/2006/relationships/oleObject" Target="../embeddings/oleObject24.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35.wmf"/><Relationship Id="rId3" Type="http://schemas.microsoft.com/office/2007/relationships/media" Target="../media/media11.wav"/><Relationship Id="rId7" Type="http://schemas.openxmlformats.org/officeDocument/2006/relationships/image" Target="../media/image32.wmf"/><Relationship Id="rId12" Type="http://schemas.openxmlformats.org/officeDocument/2006/relationships/oleObject" Target="../embeddings/oleObject28.bin"/><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25.bin"/><Relationship Id="rId11" Type="http://schemas.openxmlformats.org/officeDocument/2006/relationships/image" Target="../media/image34.wmf"/><Relationship Id="rId5" Type="http://schemas.openxmlformats.org/officeDocument/2006/relationships/slideLayout" Target="../slideLayouts/slideLayout2.xml"/><Relationship Id="rId10" Type="http://schemas.openxmlformats.org/officeDocument/2006/relationships/oleObject" Target="../embeddings/oleObject27.bin"/><Relationship Id="rId4" Type="http://schemas.openxmlformats.org/officeDocument/2006/relationships/audio" Target="../media/media11.wav"/><Relationship Id="rId9" Type="http://schemas.openxmlformats.org/officeDocument/2006/relationships/image" Target="../media/image33.wmf"/><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39.wmf"/><Relationship Id="rId18" Type="http://schemas.openxmlformats.org/officeDocument/2006/relationships/oleObject" Target="../embeddings/oleObject35.bin"/><Relationship Id="rId3" Type="http://schemas.microsoft.com/office/2007/relationships/media" Target="../media/media12.wav"/><Relationship Id="rId21" Type="http://schemas.openxmlformats.org/officeDocument/2006/relationships/image" Target="../media/image43.wmf"/><Relationship Id="rId7" Type="http://schemas.openxmlformats.org/officeDocument/2006/relationships/image" Target="../media/image36.wmf"/><Relationship Id="rId12" Type="http://schemas.openxmlformats.org/officeDocument/2006/relationships/oleObject" Target="../embeddings/oleObject32.bin"/><Relationship Id="rId17" Type="http://schemas.openxmlformats.org/officeDocument/2006/relationships/image" Target="../media/image41.wmf"/><Relationship Id="rId2" Type="http://schemas.openxmlformats.org/officeDocument/2006/relationships/tags" Target="../tags/tag10.xml"/><Relationship Id="rId16" Type="http://schemas.openxmlformats.org/officeDocument/2006/relationships/oleObject" Target="../embeddings/oleObject34.bin"/><Relationship Id="rId20" Type="http://schemas.openxmlformats.org/officeDocument/2006/relationships/oleObject" Target="../embeddings/oleObject36.bin"/><Relationship Id="rId1" Type="http://schemas.openxmlformats.org/officeDocument/2006/relationships/vmlDrawing" Target="../drawings/vmlDrawing9.vml"/><Relationship Id="rId6" Type="http://schemas.openxmlformats.org/officeDocument/2006/relationships/oleObject" Target="../embeddings/oleObject29.bin"/><Relationship Id="rId11" Type="http://schemas.openxmlformats.org/officeDocument/2006/relationships/image" Target="../media/image38.wmf"/><Relationship Id="rId24"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40.wmf"/><Relationship Id="rId23" Type="http://schemas.openxmlformats.org/officeDocument/2006/relationships/image" Target="../media/image44.wmf"/><Relationship Id="rId10" Type="http://schemas.openxmlformats.org/officeDocument/2006/relationships/oleObject" Target="../embeddings/oleObject31.bin"/><Relationship Id="rId19" Type="http://schemas.openxmlformats.org/officeDocument/2006/relationships/image" Target="../media/image42.wmf"/><Relationship Id="rId4" Type="http://schemas.openxmlformats.org/officeDocument/2006/relationships/audio" Target="../media/media12.wav"/><Relationship Id="rId9" Type="http://schemas.openxmlformats.org/officeDocument/2006/relationships/image" Target="../media/image37.wmf"/><Relationship Id="rId14" Type="http://schemas.openxmlformats.org/officeDocument/2006/relationships/oleObject" Target="../embeddings/oleObject33.bin"/><Relationship Id="rId22" Type="http://schemas.openxmlformats.org/officeDocument/2006/relationships/oleObject" Target="../embeddings/oleObject37.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48.wmf"/><Relationship Id="rId3" Type="http://schemas.microsoft.com/office/2007/relationships/media" Target="../media/media13.wav"/><Relationship Id="rId7" Type="http://schemas.openxmlformats.org/officeDocument/2006/relationships/image" Target="../media/image45.wmf"/><Relationship Id="rId12" Type="http://schemas.openxmlformats.org/officeDocument/2006/relationships/oleObject" Target="../embeddings/oleObject41.bin"/><Relationship Id="rId2" Type="http://schemas.openxmlformats.org/officeDocument/2006/relationships/tags" Target="../tags/tag11.xml"/><Relationship Id="rId16" Type="http://schemas.openxmlformats.org/officeDocument/2006/relationships/image" Target="../media/image8.png"/><Relationship Id="rId1" Type="http://schemas.openxmlformats.org/officeDocument/2006/relationships/vmlDrawing" Target="../drawings/vmlDrawing10.vml"/><Relationship Id="rId6" Type="http://schemas.openxmlformats.org/officeDocument/2006/relationships/oleObject" Target="../embeddings/oleObject38.bin"/><Relationship Id="rId11" Type="http://schemas.openxmlformats.org/officeDocument/2006/relationships/image" Target="../media/image47.wmf"/><Relationship Id="rId5" Type="http://schemas.openxmlformats.org/officeDocument/2006/relationships/slideLayout" Target="../slideLayouts/slideLayout2.xml"/><Relationship Id="rId15" Type="http://schemas.openxmlformats.org/officeDocument/2006/relationships/image" Target="../media/image49.wmf"/><Relationship Id="rId10" Type="http://schemas.openxmlformats.org/officeDocument/2006/relationships/oleObject" Target="../embeddings/oleObject40.bin"/><Relationship Id="rId4" Type="http://schemas.openxmlformats.org/officeDocument/2006/relationships/audio" Target="../media/media13.wav"/><Relationship Id="rId9" Type="http://schemas.openxmlformats.org/officeDocument/2006/relationships/image" Target="../media/image46.wmf"/><Relationship Id="rId14" Type="http://schemas.openxmlformats.org/officeDocument/2006/relationships/oleObject" Target="../embeddings/oleObject42.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oleObject" Target="../embeddings/oleObject47.bin"/><Relationship Id="rId18" Type="http://schemas.openxmlformats.org/officeDocument/2006/relationships/oleObject" Target="../embeddings/oleObject50.bin"/><Relationship Id="rId3" Type="http://schemas.microsoft.com/office/2007/relationships/media" Target="../media/media14.wav"/><Relationship Id="rId7" Type="http://schemas.openxmlformats.org/officeDocument/2006/relationships/image" Target="../media/image50.wmf"/><Relationship Id="rId12" Type="http://schemas.openxmlformats.org/officeDocument/2006/relationships/oleObject" Target="../embeddings/oleObject46.bin"/><Relationship Id="rId17" Type="http://schemas.openxmlformats.org/officeDocument/2006/relationships/oleObject" Target="../embeddings/oleObject49.bin"/><Relationship Id="rId2" Type="http://schemas.openxmlformats.org/officeDocument/2006/relationships/tags" Target="../tags/tag12.xml"/><Relationship Id="rId16" Type="http://schemas.openxmlformats.org/officeDocument/2006/relationships/image" Target="../media/image53.wmf"/><Relationship Id="rId20" Type="http://schemas.openxmlformats.org/officeDocument/2006/relationships/image" Target="../media/image8.png"/><Relationship Id="rId1" Type="http://schemas.openxmlformats.org/officeDocument/2006/relationships/vmlDrawing" Target="../drawings/vmlDrawing11.vml"/><Relationship Id="rId6" Type="http://schemas.openxmlformats.org/officeDocument/2006/relationships/oleObject" Target="../embeddings/oleObject43.bin"/><Relationship Id="rId11" Type="http://schemas.openxmlformats.org/officeDocument/2006/relationships/image" Target="../media/image51.wmf"/><Relationship Id="rId5" Type="http://schemas.openxmlformats.org/officeDocument/2006/relationships/slideLayout" Target="../slideLayouts/slideLayout2.xml"/><Relationship Id="rId15" Type="http://schemas.openxmlformats.org/officeDocument/2006/relationships/oleObject" Target="../embeddings/oleObject48.bin"/><Relationship Id="rId10" Type="http://schemas.openxmlformats.org/officeDocument/2006/relationships/oleObject" Target="../embeddings/oleObject45.bin"/><Relationship Id="rId19" Type="http://schemas.openxmlformats.org/officeDocument/2006/relationships/image" Target="../media/image54.wmf"/><Relationship Id="rId4" Type="http://schemas.openxmlformats.org/officeDocument/2006/relationships/audio" Target="../media/media14.wav"/><Relationship Id="rId9" Type="http://schemas.openxmlformats.org/officeDocument/2006/relationships/image" Target="../media/image21.wmf"/><Relationship Id="rId14" Type="http://schemas.openxmlformats.org/officeDocument/2006/relationships/image" Target="../media/image52.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56.wmf"/><Relationship Id="rId3" Type="http://schemas.microsoft.com/office/2007/relationships/media" Target="../media/media15.wav"/><Relationship Id="rId7" Type="http://schemas.openxmlformats.org/officeDocument/2006/relationships/image" Target="../media/image36.wmf"/><Relationship Id="rId12" Type="http://schemas.openxmlformats.org/officeDocument/2006/relationships/oleObject" Target="../embeddings/oleObject54.bin"/><Relationship Id="rId2" Type="http://schemas.openxmlformats.org/officeDocument/2006/relationships/tags" Target="../tags/tag13.xml"/><Relationship Id="rId16" Type="http://schemas.openxmlformats.org/officeDocument/2006/relationships/image" Target="../media/image8.png"/><Relationship Id="rId1" Type="http://schemas.openxmlformats.org/officeDocument/2006/relationships/vmlDrawing" Target="../drawings/vmlDrawing12.vml"/><Relationship Id="rId6" Type="http://schemas.openxmlformats.org/officeDocument/2006/relationships/oleObject" Target="../embeddings/oleObject51.bin"/><Relationship Id="rId11" Type="http://schemas.openxmlformats.org/officeDocument/2006/relationships/image" Target="../media/image55.wmf"/><Relationship Id="rId5" Type="http://schemas.openxmlformats.org/officeDocument/2006/relationships/slideLayout" Target="../slideLayouts/slideLayout2.xml"/><Relationship Id="rId15" Type="http://schemas.openxmlformats.org/officeDocument/2006/relationships/image" Target="../media/image57.wmf"/><Relationship Id="rId10" Type="http://schemas.openxmlformats.org/officeDocument/2006/relationships/oleObject" Target="../embeddings/oleObject53.bin"/><Relationship Id="rId4" Type="http://schemas.openxmlformats.org/officeDocument/2006/relationships/audio" Target="../media/media15.wav"/><Relationship Id="rId9" Type="http://schemas.openxmlformats.org/officeDocument/2006/relationships/image" Target="../media/image37.wmf"/><Relationship Id="rId14" Type="http://schemas.openxmlformats.org/officeDocument/2006/relationships/oleObject" Target="../embeddings/oleObject55.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61.wmf"/><Relationship Id="rId18" Type="http://schemas.openxmlformats.org/officeDocument/2006/relationships/oleObject" Target="../embeddings/oleObject62.bin"/><Relationship Id="rId3" Type="http://schemas.microsoft.com/office/2007/relationships/media" Target="../media/media16.wav"/><Relationship Id="rId21" Type="http://schemas.openxmlformats.org/officeDocument/2006/relationships/image" Target="../media/image65.wmf"/><Relationship Id="rId7" Type="http://schemas.openxmlformats.org/officeDocument/2006/relationships/image" Target="../media/image58.wmf"/><Relationship Id="rId12" Type="http://schemas.openxmlformats.org/officeDocument/2006/relationships/oleObject" Target="../embeddings/oleObject59.bin"/><Relationship Id="rId17" Type="http://schemas.openxmlformats.org/officeDocument/2006/relationships/image" Target="../media/image63.wmf"/><Relationship Id="rId2" Type="http://schemas.openxmlformats.org/officeDocument/2006/relationships/tags" Target="../tags/tag14.xml"/><Relationship Id="rId16" Type="http://schemas.openxmlformats.org/officeDocument/2006/relationships/oleObject" Target="../embeddings/oleObject61.bin"/><Relationship Id="rId20" Type="http://schemas.openxmlformats.org/officeDocument/2006/relationships/oleObject" Target="../embeddings/oleObject63.bin"/><Relationship Id="rId1" Type="http://schemas.openxmlformats.org/officeDocument/2006/relationships/vmlDrawing" Target="../drawings/vmlDrawing13.vml"/><Relationship Id="rId6" Type="http://schemas.openxmlformats.org/officeDocument/2006/relationships/oleObject" Target="../embeddings/oleObject56.bin"/><Relationship Id="rId11" Type="http://schemas.openxmlformats.org/officeDocument/2006/relationships/image" Target="../media/image60.wmf"/><Relationship Id="rId5" Type="http://schemas.openxmlformats.org/officeDocument/2006/relationships/slideLayout" Target="../slideLayouts/slideLayout2.xml"/><Relationship Id="rId15" Type="http://schemas.openxmlformats.org/officeDocument/2006/relationships/image" Target="../media/image62.wmf"/><Relationship Id="rId10" Type="http://schemas.openxmlformats.org/officeDocument/2006/relationships/oleObject" Target="../embeddings/oleObject58.bin"/><Relationship Id="rId19" Type="http://schemas.openxmlformats.org/officeDocument/2006/relationships/image" Target="../media/image64.wmf"/><Relationship Id="rId4" Type="http://schemas.openxmlformats.org/officeDocument/2006/relationships/audio" Target="../media/media16.wav"/><Relationship Id="rId9" Type="http://schemas.openxmlformats.org/officeDocument/2006/relationships/image" Target="../media/image59.wmf"/><Relationship Id="rId14" Type="http://schemas.openxmlformats.org/officeDocument/2006/relationships/oleObject" Target="../embeddings/oleObject60.bin"/><Relationship Id="rId22"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image" Target="../media/image67.wmf"/><Relationship Id="rId18" Type="http://schemas.openxmlformats.org/officeDocument/2006/relationships/oleObject" Target="../embeddings/oleObject70.bin"/><Relationship Id="rId3" Type="http://schemas.microsoft.com/office/2007/relationships/media" Target="../media/media17.wav"/><Relationship Id="rId7" Type="http://schemas.openxmlformats.org/officeDocument/2006/relationships/image" Target="../media/image45.wmf"/><Relationship Id="rId12" Type="http://schemas.openxmlformats.org/officeDocument/2006/relationships/oleObject" Target="../embeddings/oleObject67.bin"/><Relationship Id="rId17" Type="http://schemas.openxmlformats.org/officeDocument/2006/relationships/image" Target="../media/image69.wmf"/><Relationship Id="rId2" Type="http://schemas.openxmlformats.org/officeDocument/2006/relationships/tags" Target="../tags/tag15.xml"/><Relationship Id="rId16" Type="http://schemas.openxmlformats.org/officeDocument/2006/relationships/oleObject" Target="../embeddings/oleObject69.bin"/><Relationship Id="rId20" Type="http://schemas.openxmlformats.org/officeDocument/2006/relationships/image" Target="../media/image8.png"/><Relationship Id="rId1" Type="http://schemas.openxmlformats.org/officeDocument/2006/relationships/vmlDrawing" Target="../drawings/vmlDrawing14.vml"/><Relationship Id="rId6" Type="http://schemas.openxmlformats.org/officeDocument/2006/relationships/oleObject" Target="../embeddings/oleObject64.bin"/><Relationship Id="rId11" Type="http://schemas.openxmlformats.org/officeDocument/2006/relationships/image" Target="../media/image66.wmf"/><Relationship Id="rId5" Type="http://schemas.openxmlformats.org/officeDocument/2006/relationships/slideLayout" Target="../slideLayouts/slideLayout2.xml"/><Relationship Id="rId15" Type="http://schemas.openxmlformats.org/officeDocument/2006/relationships/image" Target="../media/image68.wmf"/><Relationship Id="rId10" Type="http://schemas.openxmlformats.org/officeDocument/2006/relationships/oleObject" Target="../embeddings/oleObject66.bin"/><Relationship Id="rId19" Type="http://schemas.openxmlformats.org/officeDocument/2006/relationships/image" Target="../media/image70.wmf"/><Relationship Id="rId4" Type="http://schemas.openxmlformats.org/officeDocument/2006/relationships/audio" Target="../media/media17.wav"/><Relationship Id="rId9" Type="http://schemas.openxmlformats.org/officeDocument/2006/relationships/image" Target="../media/image46.wmf"/><Relationship Id="rId14" Type="http://schemas.openxmlformats.org/officeDocument/2006/relationships/oleObject" Target="../embeddings/oleObject68.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72.bin"/><Relationship Id="rId13" Type="http://schemas.openxmlformats.org/officeDocument/2006/relationships/image" Target="../media/image74.wmf"/><Relationship Id="rId18" Type="http://schemas.openxmlformats.org/officeDocument/2006/relationships/image" Target="../media/image8.png"/><Relationship Id="rId3" Type="http://schemas.microsoft.com/office/2007/relationships/media" Target="../media/media18.wav"/><Relationship Id="rId7" Type="http://schemas.openxmlformats.org/officeDocument/2006/relationships/image" Target="../media/image71.wmf"/><Relationship Id="rId12" Type="http://schemas.openxmlformats.org/officeDocument/2006/relationships/oleObject" Target="../embeddings/oleObject74.bin"/><Relationship Id="rId17" Type="http://schemas.openxmlformats.org/officeDocument/2006/relationships/image" Target="../media/image76.wmf"/><Relationship Id="rId2" Type="http://schemas.openxmlformats.org/officeDocument/2006/relationships/tags" Target="../tags/tag16.xml"/><Relationship Id="rId16" Type="http://schemas.openxmlformats.org/officeDocument/2006/relationships/oleObject" Target="../embeddings/oleObject76.bin"/><Relationship Id="rId1" Type="http://schemas.openxmlformats.org/officeDocument/2006/relationships/vmlDrawing" Target="../drawings/vmlDrawing15.vml"/><Relationship Id="rId6" Type="http://schemas.openxmlformats.org/officeDocument/2006/relationships/oleObject" Target="../embeddings/oleObject71.bin"/><Relationship Id="rId11" Type="http://schemas.openxmlformats.org/officeDocument/2006/relationships/image" Target="../media/image73.wmf"/><Relationship Id="rId5" Type="http://schemas.openxmlformats.org/officeDocument/2006/relationships/slideLayout" Target="../slideLayouts/slideLayout2.xml"/><Relationship Id="rId15" Type="http://schemas.openxmlformats.org/officeDocument/2006/relationships/image" Target="../media/image75.wmf"/><Relationship Id="rId10" Type="http://schemas.openxmlformats.org/officeDocument/2006/relationships/oleObject" Target="../embeddings/oleObject73.bin"/><Relationship Id="rId4" Type="http://schemas.openxmlformats.org/officeDocument/2006/relationships/audio" Target="../media/media18.wav"/><Relationship Id="rId9" Type="http://schemas.openxmlformats.org/officeDocument/2006/relationships/image" Target="../media/image72.wmf"/><Relationship Id="rId14" Type="http://schemas.openxmlformats.org/officeDocument/2006/relationships/oleObject" Target="../embeddings/oleObject75.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80.wmf"/><Relationship Id="rId3" Type="http://schemas.microsoft.com/office/2007/relationships/media" Target="../media/media19.wav"/><Relationship Id="rId7" Type="http://schemas.openxmlformats.org/officeDocument/2006/relationships/image" Target="../media/image77.wmf"/><Relationship Id="rId12" Type="http://schemas.openxmlformats.org/officeDocument/2006/relationships/oleObject" Target="../embeddings/oleObject80.bin"/><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oleObject" Target="../embeddings/oleObject77.bin"/><Relationship Id="rId11" Type="http://schemas.openxmlformats.org/officeDocument/2006/relationships/image" Target="../media/image79.wmf"/><Relationship Id="rId5" Type="http://schemas.openxmlformats.org/officeDocument/2006/relationships/slideLayout" Target="../slideLayouts/slideLayout2.xml"/><Relationship Id="rId10" Type="http://schemas.openxmlformats.org/officeDocument/2006/relationships/oleObject" Target="../embeddings/oleObject79.bin"/><Relationship Id="rId4" Type="http://schemas.openxmlformats.org/officeDocument/2006/relationships/audio" Target="../media/media19.wav"/><Relationship Id="rId9" Type="http://schemas.openxmlformats.org/officeDocument/2006/relationships/image" Target="../media/image78.wmf"/><Relationship Id="rId1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wmf"/><Relationship Id="rId3" Type="http://schemas.microsoft.com/office/2007/relationships/media" Target="../media/media4.wav"/><Relationship Id="rId7" Type="http://schemas.openxmlformats.org/officeDocument/2006/relationships/image" Target="../media/image11.wmf"/><Relationship Id="rId12" Type="http://schemas.openxmlformats.org/officeDocument/2006/relationships/oleObject" Target="../embeddings/oleObject6.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2.wm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5.wav"/><Relationship Id="rId7" Type="http://schemas.openxmlformats.org/officeDocument/2006/relationships/image" Target="../media/image15.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wav"/><Relationship Id="rId9" Type="http://schemas.openxmlformats.org/officeDocument/2006/relationships/image" Target="../media/image16.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6.wav"/><Relationship Id="rId7" Type="http://schemas.openxmlformats.org/officeDocument/2006/relationships/image" Target="../media/image17.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wav"/><Relationship Id="rId9"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19.w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slideLayout" Target="../slideLayouts/slideLayout2.xml"/><Relationship Id="rId4" Type="http://schemas.openxmlformats.org/officeDocument/2006/relationships/audio"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5.10 </a:t>
            </a:r>
            <a:r>
              <a:rPr lang="en-CA" dirty="0" smtClean="0"/>
              <a:t>The Gram-Schmidt algorithm</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056"/>
    </mc:Choice>
    <mc:Fallback xmlns="">
      <p:transition spd="slow" advTm="1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Gram-Schmidt algorithm</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pPr marL="0" indent="0">
              <a:buNone/>
            </a:pPr>
            <a:r>
              <a:rPr lang="en-US" dirty="0" smtClean="0"/>
              <a:t>Step 2.</a:t>
            </a:r>
          </a:p>
          <a:p>
            <a:pPr marL="0" indent="0">
              <a:buNone/>
            </a:pPr>
            <a:r>
              <a:rPr lang="en-US" dirty="0"/>
              <a:t>	</a:t>
            </a:r>
            <a:r>
              <a:rPr lang="en-US" dirty="0" smtClean="0"/>
              <a:t>Subtract from </a:t>
            </a:r>
            <a:r>
              <a:rPr lang="en-US" b="1" dirty="0" smtClean="0">
                <a:latin typeface="Times New Roman" panose="02020603050405020304" pitchFamily="18" charset="0"/>
              </a:rPr>
              <a:t>u</a:t>
            </a:r>
            <a:r>
              <a:rPr lang="en-US" baseline="-25000" dirty="0" smtClean="0">
                <a:latin typeface="Times New Roman" panose="02020603050405020304" pitchFamily="18" charset="0"/>
              </a:rPr>
              <a:t>2</a:t>
            </a:r>
            <a:r>
              <a:rPr lang="en-US" dirty="0" smtClean="0"/>
              <a:t> the projection of </a:t>
            </a:r>
            <a:r>
              <a:rPr lang="en-US" b="1" dirty="0" smtClean="0">
                <a:latin typeface="Times New Roman" panose="02020603050405020304" pitchFamily="18" charset="0"/>
              </a:rPr>
              <a:t>u</a:t>
            </a:r>
            <a:r>
              <a:rPr lang="en-US" baseline="-25000" dirty="0" smtClean="0">
                <a:latin typeface="Times New Roman" panose="02020603050405020304" pitchFamily="18" charset="0"/>
              </a:rPr>
              <a:t>2</a:t>
            </a:r>
            <a:r>
              <a:rPr lang="en-US" dirty="0" smtClean="0"/>
              <a:t> onto </a:t>
            </a:r>
          </a:p>
          <a:p>
            <a:pPr marL="0" indent="0">
              <a:buNone/>
            </a:pPr>
            <a:endParaRPr lang="en-US" dirty="0"/>
          </a:p>
          <a:p>
            <a:pPr marL="0" indent="0">
              <a:buNone/>
            </a:pPr>
            <a:endParaRPr lang="en-US" dirty="0" smtClean="0"/>
          </a:p>
          <a:p>
            <a:pPr marL="0" indent="0">
              <a:buNone/>
            </a:pPr>
            <a:r>
              <a:rPr lang="en-US" dirty="0"/>
              <a:t>	</a:t>
            </a:r>
            <a:r>
              <a:rPr lang="en-US" dirty="0" smtClean="0"/>
              <a:t>If </a:t>
            </a:r>
            <a:r>
              <a:rPr lang="en-US" b="1" dirty="0" smtClean="0">
                <a:latin typeface="Times New Roman" panose="02020603050405020304" pitchFamily="18" charset="0"/>
              </a:rPr>
              <a:t>u</a:t>
            </a:r>
            <a:r>
              <a:rPr lang="en-US" baseline="-25000" dirty="0" smtClean="0">
                <a:latin typeface="Times New Roman" panose="02020603050405020304" pitchFamily="18" charset="0"/>
              </a:rPr>
              <a:t>2</a:t>
            </a:r>
            <a:r>
              <a:rPr lang="en-US" dirty="0" smtClean="0"/>
              <a:t> is now </a:t>
            </a:r>
            <a:r>
              <a:rPr lang="en-US" b="1" dirty="0" smtClean="0">
                <a:latin typeface="Times New Roman" panose="02020603050405020304" pitchFamily="18" charset="0"/>
              </a:rPr>
              <a:t>0</a:t>
            </a:r>
            <a:r>
              <a:rPr lang="en-US" dirty="0" smtClean="0"/>
              <a:t>, it was a scalar multiple of      ,</a:t>
            </a:r>
          </a:p>
          <a:p>
            <a:pPr marL="0" indent="0">
              <a:buNone/>
            </a:pPr>
            <a:r>
              <a:rPr lang="en-US" dirty="0"/>
              <a:t>	</a:t>
            </a:r>
            <a:r>
              <a:rPr lang="en-US" dirty="0" smtClean="0"/>
              <a:t>	so it contains no additional information: discard it </a:t>
            </a:r>
          </a:p>
          <a:p>
            <a:pPr marL="0" indent="0">
              <a:buNone/>
            </a:pPr>
            <a:endParaRPr lang="en-US" dirty="0" smtClean="0"/>
          </a:p>
          <a:p>
            <a:pPr marL="0" indent="0">
              <a:buNone/>
            </a:pPr>
            <a:r>
              <a:rPr lang="en-US" dirty="0" smtClean="0"/>
              <a:t>	Otherwise, normalize </a:t>
            </a:r>
            <a:r>
              <a:rPr lang="en-US" dirty="0"/>
              <a:t>the </a:t>
            </a:r>
            <a:r>
              <a:rPr lang="en-US" dirty="0" smtClean="0"/>
              <a:t>second vector, </a:t>
            </a:r>
            <a:r>
              <a:rPr lang="en-US" dirty="0"/>
              <a:t>so define </a:t>
            </a:r>
            <a:endParaRPr lang="en-US" dirty="0" smtClean="0"/>
          </a:p>
          <a:p>
            <a:pPr marL="0" indent="0">
              <a:buNone/>
            </a:pPr>
            <a:endParaRPr lang="en-US" dirty="0"/>
          </a:p>
          <a:p>
            <a:pPr marL="0" indent="0">
              <a:buNone/>
            </a:pPr>
            <a:r>
              <a:rPr lang="en-US" dirty="0" smtClean="0"/>
              <a:t> </a:t>
            </a: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568283926"/>
              </p:ext>
            </p:extLst>
          </p:nvPr>
        </p:nvGraphicFramePr>
        <p:xfrm>
          <a:off x="3186113" y="2509838"/>
          <a:ext cx="2471737" cy="388937"/>
        </p:xfrm>
        <a:graphic>
          <a:graphicData uri="http://schemas.openxmlformats.org/presentationml/2006/ole">
            <mc:AlternateContent xmlns:mc="http://schemas.openxmlformats.org/markup-compatibility/2006">
              <mc:Choice xmlns:v="urn:schemas-microsoft-com:vml" Requires="v">
                <p:oleObj spid="_x0000_s258086" name="Equation" r:id="rId6" imgW="2082600" imgH="355320" progId="Equation.DSMT4">
                  <p:embed/>
                </p:oleObj>
              </mc:Choice>
              <mc:Fallback>
                <p:oleObj name="Equation" r:id="rId6" imgW="2082600" imgH="355320" progId="Equation.DSMT4">
                  <p:embed/>
                  <p:pic>
                    <p:nvPicPr>
                      <p:cNvPr id="0" name=""/>
                      <p:cNvPicPr>
                        <a:picLocks noChangeAspect="1" noChangeArrowheads="1"/>
                      </p:cNvPicPr>
                      <p:nvPr/>
                    </p:nvPicPr>
                    <p:blipFill>
                      <a:blip r:embed="rId7"/>
                      <a:srcRect/>
                      <a:stretch>
                        <a:fillRect/>
                      </a:stretch>
                    </p:blipFill>
                    <p:spPr bwMode="auto">
                      <a:xfrm>
                        <a:off x="3186113" y="2509838"/>
                        <a:ext cx="24717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22204543"/>
              </p:ext>
            </p:extLst>
          </p:nvPr>
        </p:nvGraphicFramePr>
        <p:xfrm>
          <a:off x="6441928" y="2066790"/>
          <a:ext cx="287338" cy="361950"/>
        </p:xfrm>
        <a:graphic>
          <a:graphicData uri="http://schemas.openxmlformats.org/presentationml/2006/ole">
            <mc:AlternateContent xmlns:mc="http://schemas.openxmlformats.org/markup-compatibility/2006">
              <mc:Choice xmlns:v="urn:schemas-microsoft-com:vml" Requires="v">
                <p:oleObj spid="_x0000_s258087" name="Equation" r:id="rId8" imgW="241200" imgH="330120" progId="Equation.DSMT4">
                  <p:embed/>
                </p:oleObj>
              </mc:Choice>
              <mc:Fallback>
                <p:oleObj name="Equation" r:id="rId8" imgW="241200" imgH="330120" progId="Equation.DSMT4">
                  <p:embed/>
                  <p:pic>
                    <p:nvPicPr>
                      <p:cNvPr id="0" name=""/>
                      <p:cNvPicPr>
                        <a:picLocks noChangeAspect="1" noChangeArrowheads="1"/>
                      </p:cNvPicPr>
                      <p:nvPr/>
                    </p:nvPicPr>
                    <p:blipFill>
                      <a:blip r:embed="rId9"/>
                      <a:srcRect/>
                      <a:stretch>
                        <a:fillRect/>
                      </a:stretch>
                    </p:blipFill>
                    <p:spPr bwMode="auto">
                      <a:xfrm>
                        <a:off x="6441928" y="2066790"/>
                        <a:ext cx="2873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07606838"/>
              </p:ext>
            </p:extLst>
          </p:nvPr>
        </p:nvGraphicFramePr>
        <p:xfrm>
          <a:off x="3943350" y="4828140"/>
          <a:ext cx="1416050" cy="777875"/>
        </p:xfrm>
        <a:graphic>
          <a:graphicData uri="http://schemas.openxmlformats.org/presentationml/2006/ole">
            <mc:AlternateContent xmlns:mc="http://schemas.openxmlformats.org/markup-compatibility/2006">
              <mc:Choice xmlns:v="urn:schemas-microsoft-com:vml" Requires="v">
                <p:oleObj spid="_x0000_s258088" name="Equation" r:id="rId10" imgW="1193760" imgH="711000" progId="Equation.DSMT4">
                  <p:embed/>
                </p:oleObj>
              </mc:Choice>
              <mc:Fallback>
                <p:oleObj name="Equation" r:id="rId10" imgW="1193760" imgH="711000" progId="Equation.DSMT4">
                  <p:embed/>
                  <p:pic>
                    <p:nvPicPr>
                      <p:cNvPr id="0" name=""/>
                      <p:cNvPicPr>
                        <a:picLocks noChangeAspect="1" noChangeArrowheads="1"/>
                      </p:cNvPicPr>
                      <p:nvPr/>
                    </p:nvPicPr>
                    <p:blipFill>
                      <a:blip r:embed="rId11"/>
                      <a:srcRect/>
                      <a:stretch>
                        <a:fillRect/>
                      </a:stretch>
                    </p:blipFill>
                    <p:spPr bwMode="auto">
                      <a:xfrm>
                        <a:off x="3943350" y="4828140"/>
                        <a:ext cx="14160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00393012"/>
              </p:ext>
            </p:extLst>
          </p:nvPr>
        </p:nvGraphicFramePr>
        <p:xfrm>
          <a:off x="6241774" y="3283366"/>
          <a:ext cx="287338" cy="361950"/>
        </p:xfrm>
        <a:graphic>
          <a:graphicData uri="http://schemas.openxmlformats.org/presentationml/2006/ole">
            <mc:AlternateContent xmlns:mc="http://schemas.openxmlformats.org/markup-compatibility/2006">
              <mc:Choice xmlns:v="urn:schemas-microsoft-com:vml" Requires="v">
                <p:oleObj spid="_x0000_s258089" name="Equation" r:id="rId12" imgW="241200" imgH="330120" progId="Equation.DSMT4">
                  <p:embed/>
                </p:oleObj>
              </mc:Choice>
              <mc:Fallback>
                <p:oleObj name="Equation" r:id="rId12" imgW="241200" imgH="330120" progId="Equation.DSMT4">
                  <p:embed/>
                  <p:pic>
                    <p:nvPicPr>
                      <p:cNvPr id="0" name=""/>
                      <p:cNvPicPr>
                        <a:picLocks noChangeAspect="1" noChangeArrowheads="1"/>
                      </p:cNvPicPr>
                      <p:nvPr/>
                    </p:nvPicPr>
                    <p:blipFill>
                      <a:blip r:embed="rId9"/>
                      <a:srcRect/>
                      <a:stretch>
                        <a:fillRect/>
                      </a:stretch>
                    </p:blipFill>
                    <p:spPr bwMode="auto">
                      <a:xfrm>
                        <a:off x="6241774" y="3283366"/>
                        <a:ext cx="2873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588018"/>
      </p:ext>
    </p:extLst>
  </p:cSld>
  <p:clrMapOvr>
    <a:masterClrMapping/>
  </p:clrMapOvr>
  <mc:AlternateContent xmlns:mc="http://schemas.openxmlformats.org/markup-compatibility/2006" xmlns:p14="http://schemas.microsoft.com/office/powerpoint/2010/main">
    <mc:Choice Requires="p14">
      <p:transition spd="slow" p14:dur="2000" advTm="72654"/>
    </mc:Choice>
    <mc:Fallback xmlns="">
      <p:transition spd="slow" advTm="7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Suppose we have the two vectors                           and </a:t>
            </a:r>
          </a:p>
          <a:p>
            <a:endParaRPr lang="en-US" dirty="0"/>
          </a:p>
          <a:p>
            <a:endParaRPr lang="en-US" dirty="0" smtClean="0"/>
          </a:p>
          <a:p>
            <a:r>
              <a:rPr lang="en-US" dirty="0" smtClean="0"/>
              <a:t>Step 1:</a:t>
            </a:r>
          </a:p>
          <a:p>
            <a:pPr marL="0" indent="0">
              <a:buNone/>
            </a:pPr>
            <a:endParaRPr lang="en-US" dirty="0"/>
          </a:p>
          <a:p>
            <a:pPr marL="0" indent="0">
              <a:buNone/>
            </a:pPr>
            <a:endParaRPr lang="en-US" dirty="0"/>
          </a:p>
          <a:p>
            <a:r>
              <a:rPr lang="en-US" dirty="0"/>
              <a:t>Step </a:t>
            </a:r>
            <a:r>
              <a:rPr lang="en-US" dirty="0" smtClean="0"/>
              <a:t>2:</a:t>
            </a:r>
            <a:endParaRPr lang="en-US" dirty="0"/>
          </a:p>
          <a:p>
            <a:pPr marL="0" indent="0">
              <a:buNone/>
            </a:pPr>
            <a:endParaRPr lang="en-US" dirty="0"/>
          </a:p>
          <a:p>
            <a:pPr marL="0" indent="0">
              <a:buNone/>
            </a:pPr>
            <a:endParaRPr lang="en-US" dirty="0" smtClean="0"/>
          </a:p>
          <a:p>
            <a:pPr marL="0" indent="0">
              <a:buNone/>
            </a:pPr>
            <a:r>
              <a:rPr lang="en-US" dirty="0"/>
              <a:t>	</a:t>
            </a:r>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2810305833"/>
              </p:ext>
            </p:extLst>
          </p:nvPr>
        </p:nvGraphicFramePr>
        <p:xfrm>
          <a:off x="4936566" y="1451113"/>
          <a:ext cx="1446213" cy="806450"/>
        </p:xfrm>
        <a:graphic>
          <a:graphicData uri="http://schemas.openxmlformats.org/presentationml/2006/ole">
            <mc:AlternateContent xmlns:mc="http://schemas.openxmlformats.org/markup-compatibility/2006">
              <mc:Choice xmlns:v="urn:schemas-microsoft-com:vml" Requires="v">
                <p:oleObj spid="_x0000_s257120" name="Equation" r:id="rId6" imgW="1218960" imgH="736560" progId="Equation.DSMT4">
                  <p:embed/>
                </p:oleObj>
              </mc:Choice>
              <mc:Fallback>
                <p:oleObj name="Equation" r:id="rId6" imgW="1218960" imgH="736560" progId="Equation.DSMT4">
                  <p:embed/>
                  <p:pic>
                    <p:nvPicPr>
                      <p:cNvPr id="0" name=""/>
                      <p:cNvPicPr>
                        <a:picLocks noChangeAspect="1" noChangeArrowheads="1"/>
                      </p:cNvPicPr>
                      <p:nvPr/>
                    </p:nvPicPr>
                    <p:blipFill>
                      <a:blip r:embed="rId7"/>
                      <a:srcRect/>
                      <a:stretch>
                        <a:fillRect/>
                      </a:stretch>
                    </p:blipFill>
                    <p:spPr bwMode="auto">
                      <a:xfrm>
                        <a:off x="4936566" y="1451113"/>
                        <a:ext cx="14462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59109905"/>
              </p:ext>
            </p:extLst>
          </p:nvPr>
        </p:nvGraphicFramePr>
        <p:xfrm>
          <a:off x="6999282" y="1451113"/>
          <a:ext cx="1311275" cy="806450"/>
        </p:xfrm>
        <a:graphic>
          <a:graphicData uri="http://schemas.openxmlformats.org/presentationml/2006/ole">
            <mc:AlternateContent xmlns:mc="http://schemas.openxmlformats.org/markup-compatibility/2006">
              <mc:Choice xmlns:v="urn:schemas-microsoft-com:vml" Requires="v">
                <p:oleObj spid="_x0000_s257121" name="Equation" r:id="rId8" imgW="1104840" imgH="736560" progId="Equation.DSMT4">
                  <p:embed/>
                </p:oleObj>
              </mc:Choice>
              <mc:Fallback>
                <p:oleObj name="Equation" r:id="rId8" imgW="1104840" imgH="736560" progId="Equation.DSMT4">
                  <p:embed/>
                  <p:pic>
                    <p:nvPicPr>
                      <p:cNvPr id="0" name=""/>
                      <p:cNvPicPr>
                        <a:picLocks noChangeAspect="1" noChangeArrowheads="1"/>
                      </p:cNvPicPr>
                      <p:nvPr/>
                    </p:nvPicPr>
                    <p:blipFill>
                      <a:blip r:embed="rId9"/>
                      <a:srcRect/>
                      <a:stretch>
                        <a:fillRect/>
                      </a:stretch>
                    </p:blipFill>
                    <p:spPr bwMode="auto">
                      <a:xfrm>
                        <a:off x="6999282" y="1451113"/>
                        <a:ext cx="13112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228879645"/>
              </p:ext>
            </p:extLst>
          </p:nvPr>
        </p:nvGraphicFramePr>
        <p:xfrm>
          <a:off x="1839981" y="3828574"/>
          <a:ext cx="6554788" cy="863600"/>
        </p:xfrm>
        <a:graphic>
          <a:graphicData uri="http://schemas.openxmlformats.org/presentationml/2006/ole">
            <mc:AlternateContent xmlns:mc="http://schemas.openxmlformats.org/markup-compatibility/2006">
              <mc:Choice xmlns:v="urn:schemas-microsoft-com:vml" Requires="v">
                <p:oleObj spid="_x0000_s257122" name="Equation" r:id="rId10" imgW="5524200" imgH="787320" progId="Equation.DSMT4">
                  <p:embed/>
                </p:oleObj>
              </mc:Choice>
              <mc:Fallback>
                <p:oleObj name="Equation" r:id="rId10" imgW="5524200" imgH="787320" progId="Equation.DSMT4">
                  <p:embed/>
                  <p:pic>
                    <p:nvPicPr>
                      <p:cNvPr id="0" name=""/>
                      <p:cNvPicPr>
                        <a:picLocks noChangeAspect="1" noChangeArrowheads="1"/>
                      </p:cNvPicPr>
                      <p:nvPr/>
                    </p:nvPicPr>
                    <p:blipFill>
                      <a:blip r:embed="rId11"/>
                      <a:srcRect/>
                      <a:stretch>
                        <a:fillRect/>
                      </a:stretch>
                    </p:blipFill>
                    <p:spPr bwMode="auto">
                      <a:xfrm>
                        <a:off x="1839981" y="3828574"/>
                        <a:ext cx="65547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757684174"/>
              </p:ext>
            </p:extLst>
          </p:nvPr>
        </p:nvGraphicFramePr>
        <p:xfrm>
          <a:off x="4361759" y="4697412"/>
          <a:ext cx="2847975" cy="808037"/>
        </p:xfrm>
        <a:graphic>
          <a:graphicData uri="http://schemas.openxmlformats.org/presentationml/2006/ole">
            <mc:AlternateContent xmlns:mc="http://schemas.openxmlformats.org/markup-compatibility/2006">
              <mc:Choice xmlns:v="urn:schemas-microsoft-com:vml" Requires="v">
                <p:oleObj spid="_x0000_s257123" name="Equation" r:id="rId12" imgW="2400120" imgH="736560" progId="Equation.DSMT4">
                  <p:embed/>
                </p:oleObj>
              </mc:Choice>
              <mc:Fallback>
                <p:oleObj name="Equation" r:id="rId12" imgW="2400120" imgH="736560" progId="Equation.DSMT4">
                  <p:embed/>
                  <p:pic>
                    <p:nvPicPr>
                      <p:cNvPr id="0" name=""/>
                      <p:cNvPicPr>
                        <a:picLocks noChangeAspect="1" noChangeArrowheads="1"/>
                      </p:cNvPicPr>
                      <p:nvPr/>
                    </p:nvPicPr>
                    <p:blipFill>
                      <a:blip r:embed="rId13"/>
                      <a:srcRect/>
                      <a:stretch>
                        <a:fillRect/>
                      </a:stretch>
                    </p:blipFill>
                    <p:spPr bwMode="auto">
                      <a:xfrm>
                        <a:off x="4361759" y="4697412"/>
                        <a:ext cx="28479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385737441"/>
              </p:ext>
            </p:extLst>
          </p:nvPr>
        </p:nvGraphicFramePr>
        <p:xfrm>
          <a:off x="1085362" y="5012909"/>
          <a:ext cx="2441575" cy="1238250"/>
        </p:xfrm>
        <a:graphic>
          <a:graphicData uri="http://schemas.openxmlformats.org/presentationml/2006/ole">
            <mc:AlternateContent xmlns:mc="http://schemas.openxmlformats.org/markup-compatibility/2006">
              <mc:Choice xmlns:v="urn:schemas-microsoft-com:vml" Requires="v">
                <p:oleObj spid="_x0000_s257124" name="Equation" r:id="rId14" imgW="2057400" imgH="1130040" progId="Equation.DSMT4">
                  <p:embed/>
                </p:oleObj>
              </mc:Choice>
              <mc:Fallback>
                <p:oleObj name="Equation" r:id="rId14" imgW="2057400" imgH="1130040" progId="Equation.DSMT4">
                  <p:embed/>
                  <p:pic>
                    <p:nvPicPr>
                      <p:cNvPr id="0" name=""/>
                      <p:cNvPicPr>
                        <a:picLocks noChangeAspect="1" noChangeArrowheads="1"/>
                      </p:cNvPicPr>
                      <p:nvPr/>
                    </p:nvPicPr>
                    <p:blipFill>
                      <a:blip r:embed="rId15"/>
                      <a:srcRect/>
                      <a:stretch>
                        <a:fillRect/>
                      </a:stretch>
                    </p:blipFill>
                    <p:spPr bwMode="auto">
                      <a:xfrm>
                        <a:off x="1085362" y="5012909"/>
                        <a:ext cx="24415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120524536"/>
              </p:ext>
            </p:extLst>
          </p:nvPr>
        </p:nvGraphicFramePr>
        <p:xfrm>
          <a:off x="4507257" y="2657543"/>
          <a:ext cx="1114425" cy="806450"/>
        </p:xfrm>
        <a:graphic>
          <a:graphicData uri="http://schemas.openxmlformats.org/presentationml/2006/ole">
            <mc:AlternateContent xmlns:mc="http://schemas.openxmlformats.org/markup-compatibility/2006">
              <mc:Choice xmlns:v="urn:schemas-microsoft-com:vml" Requires="v">
                <p:oleObj spid="_x0000_s257125" name="Equation" r:id="rId16" imgW="939600" imgH="736560" progId="Equation.DSMT4">
                  <p:embed/>
                </p:oleObj>
              </mc:Choice>
              <mc:Fallback>
                <p:oleObj name="Equation" r:id="rId16" imgW="939600" imgH="736560" progId="Equation.DSMT4">
                  <p:embed/>
                  <p:pic>
                    <p:nvPicPr>
                      <p:cNvPr id="0" name=""/>
                      <p:cNvPicPr>
                        <a:picLocks noChangeAspect="1" noChangeArrowheads="1"/>
                      </p:cNvPicPr>
                      <p:nvPr/>
                    </p:nvPicPr>
                    <p:blipFill>
                      <a:blip r:embed="rId17"/>
                      <a:srcRect/>
                      <a:stretch>
                        <a:fillRect/>
                      </a:stretch>
                    </p:blipFill>
                    <p:spPr bwMode="auto">
                      <a:xfrm>
                        <a:off x="4507257" y="2657543"/>
                        <a:ext cx="11144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697311439"/>
              </p:ext>
            </p:extLst>
          </p:nvPr>
        </p:nvGraphicFramePr>
        <p:xfrm>
          <a:off x="1955593" y="2242861"/>
          <a:ext cx="2532062" cy="1238250"/>
        </p:xfrm>
        <a:graphic>
          <a:graphicData uri="http://schemas.openxmlformats.org/presentationml/2006/ole">
            <mc:AlternateContent xmlns:mc="http://schemas.openxmlformats.org/markup-compatibility/2006">
              <mc:Choice xmlns:v="urn:schemas-microsoft-com:vml" Requires="v">
                <p:oleObj spid="_x0000_s257126" name="Equation" r:id="rId18" imgW="2133360" imgH="1130040" progId="Equation.DSMT4">
                  <p:embed/>
                </p:oleObj>
              </mc:Choice>
              <mc:Fallback>
                <p:oleObj name="Equation" r:id="rId18" imgW="2133360" imgH="1130040" progId="Equation.DSMT4">
                  <p:embed/>
                  <p:pic>
                    <p:nvPicPr>
                      <p:cNvPr id="0" name=""/>
                      <p:cNvPicPr>
                        <a:picLocks noChangeAspect="1" noChangeArrowheads="1"/>
                      </p:cNvPicPr>
                      <p:nvPr/>
                    </p:nvPicPr>
                    <p:blipFill>
                      <a:blip r:embed="rId19"/>
                      <a:srcRect/>
                      <a:stretch>
                        <a:fillRect/>
                      </a:stretch>
                    </p:blipFill>
                    <p:spPr bwMode="auto">
                      <a:xfrm>
                        <a:off x="1955593" y="2242861"/>
                        <a:ext cx="253206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98520955"/>
              </p:ext>
            </p:extLst>
          </p:nvPr>
        </p:nvGraphicFramePr>
        <p:xfrm>
          <a:off x="7292279" y="4690788"/>
          <a:ext cx="949325" cy="808037"/>
        </p:xfrm>
        <a:graphic>
          <a:graphicData uri="http://schemas.openxmlformats.org/presentationml/2006/ole">
            <mc:AlternateContent xmlns:mc="http://schemas.openxmlformats.org/markup-compatibility/2006">
              <mc:Choice xmlns:v="urn:schemas-microsoft-com:vml" Requires="v">
                <p:oleObj spid="_x0000_s257127" name="Equation" r:id="rId20" imgW="799920" imgH="736560" progId="Equation.DSMT4">
                  <p:embed/>
                </p:oleObj>
              </mc:Choice>
              <mc:Fallback>
                <p:oleObj name="Equation" r:id="rId20" imgW="799920" imgH="736560" progId="Equation.DSMT4">
                  <p:embed/>
                  <p:pic>
                    <p:nvPicPr>
                      <p:cNvPr id="0" name=""/>
                      <p:cNvPicPr>
                        <a:picLocks noChangeAspect="1" noChangeArrowheads="1"/>
                      </p:cNvPicPr>
                      <p:nvPr/>
                    </p:nvPicPr>
                    <p:blipFill>
                      <a:blip r:embed="rId21"/>
                      <a:srcRect/>
                      <a:stretch>
                        <a:fillRect/>
                      </a:stretch>
                    </p:blipFill>
                    <p:spPr bwMode="auto">
                      <a:xfrm>
                        <a:off x="7292279" y="4690788"/>
                        <a:ext cx="9493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92104412"/>
              </p:ext>
            </p:extLst>
          </p:nvPr>
        </p:nvGraphicFramePr>
        <p:xfrm>
          <a:off x="3520920" y="5418895"/>
          <a:ext cx="949325" cy="808038"/>
        </p:xfrm>
        <a:graphic>
          <a:graphicData uri="http://schemas.openxmlformats.org/presentationml/2006/ole">
            <mc:AlternateContent xmlns:mc="http://schemas.openxmlformats.org/markup-compatibility/2006">
              <mc:Choice xmlns:v="urn:schemas-microsoft-com:vml" Requires="v">
                <p:oleObj spid="_x0000_s257128" name="Equation" r:id="rId22" imgW="799920" imgH="736560" progId="Equation.DSMT4">
                  <p:embed/>
                </p:oleObj>
              </mc:Choice>
              <mc:Fallback>
                <p:oleObj name="Equation" r:id="rId22" imgW="799920" imgH="736560" progId="Equation.DSMT4">
                  <p:embed/>
                  <p:pic>
                    <p:nvPicPr>
                      <p:cNvPr id="0" name=""/>
                      <p:cNvPicPr>
                        <a:picLocks noChangeAspect="1" noChangeArrowheads="1"/>
                      </p:cNvPicPr>
                      <p:nvPr/>
                    </p:nvPicPr>
                    <p:blipFill>
                      <a:blip r:embed="rId23"/>
                      <a:srcRect/>
                      <a:stretch>
                        <a:fillRect/>
                      </a:stretch>
                    </p:blipFill>
                    <p:spPr bwMode="auto">
                      <a:xfrm>
                        <a:off x="3520920" y="5418895"/>
                        <a:ext cx="94932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 name="Audio 2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63905197"/>
      </p:ext>
    </p:extLst>
  </p:cSld>
  <p:clrMapOvr>
    <a:masterClrMapping/>
  </p:clrMapOvr>
  <mc:AlternateContent xmlns:mc="http://schemas.openxmlformats.org/markup-compatibility/2006" xmlns:p14="http://schemas.microsoft.com/office/powerpoint/2010/main">
    <mc:Choice Requires="p14">
      <p:transition spd="slow" p14:dur="2000" advTm="157761"/>
    </mc:Choice>
    <mc:Fallback xmlns="">
      <p:transition spd="slow" advTm="157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Note that                          and                        are both unit vectors </a:t>
            </a:r>
            <a:br>
              <a:rPr lang="en-US" dirty="0" smtClean="0"/>
            </a:br>
            <a:r>
              <a:rPr lang="en-US" dirty="0" smtClean="0"/>
              <a:t/>
            </a:r>
            <a:br>
              <a:rPr lang="en-US" dirty="0" smtClean="0"/>
            </a:br>
            <a:r>
              <a:rPr lang="en-US" dirty="0" smtClean="0"/>
              <a:t>and are orthogonal to each other</a:t>
            </a:r>
          </a:p>
          <a:p>
            <a:endParaRPr lang="en-US" dirty="0"/>
          </a:p>
          <a:p>
            <a:r>
              <a:rPr lang="en-US" dirty="0" smtClean="0"/>
              <a:t>Note that we can easily reconstruct the original vectors as a linear combination of these two vectors, so no information was lost</a:t>
            </a:r>
          </a:p>
          <a:p>
            <a:r>
              <a:rPr lang="en-US" dirty="0" smtClean="0"/>
              <a:t>Also, given any vector in </a:t>
            </a:r>
            <a:r>
              <a:rPr lang="en-US" b="1" dirty="0" smtClean="0">
                <a:latin typeface="Times New Roman" panose="02020603050405020304" pitchFamily="18" charset="0"/>
              </a:rPr>
              <a:t>R</a:t>
            </a:r>
            <a:r>
              <a:rPr lang="en-US" baseline="30000" dirty="0" smtClean="0">
                <a:latin typeface="Times New Roman" panose="02020603050405020304" pitchFamily="18" charset="0"/>
              </a:rPr>
              <a:t>2</a:t>
            </a:r>
            <a:r>
              <a:rPr lang="en-US" dirty="0" smtClean="0"/>
              <a:t>, say                        ,</a:t>
            </a:r>
          </a:p>
          <a:p>
            <a:pPr marL="0" indent="0">
              <a:buNone/>
            </a:pPr>
            <a:r>
              <a:rPr lang="en-US" dirty="0"/>
              <a:t>	</a:t>
            </a:r>
            <a:r>
              <a:rPr lang="en-US" dirty="0" smtClean="0"/>
              <a:t>the best approximation is</a:t>
            </a:r>
          </a:p>
          <a:p>
            <a:pPr marL="0" indent="0">
              <a:buNone/>
            </a:pPr>
            <a:endParaRPr lang="en-US" dirty="0"/>
          </a:p>
          <a:p>
            <a:pPr marL="0" indent="0">
              <a:buNone/>
            </a:pPr>
            <a:endParaRPr lang="en-US" dirty="0" smtClean="0"/>
          </a:p>
          <a:p>
            <a:pPr lvl="1"/>
            <a:r>
              <a:rPr lang="en-US" dirty="0" smtClean="0"/>
              <a:t>In this case, the best approximation equals </a:t>
            </a:r>
            <a:r>
              <a:rPr lang="en-US" b="1" dirty="0" smtClean="0">
                <a:latin typeface="Times New Roman" panose="02020603050405020304" pitchFamily="18" charset="0"/>
              </a:rPr>
              <a:t>v</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627354497"/>
              </p:ext>
            </p:extLst>
          </p:nvPr>
        </p:nvGraphicFramePr>
        <p:xfrm>
          <a:off x="2054570" y="1430130"/>
          <a:ext cx="1446212" cy="808038"/>
        </p:xfrm>
        <a:graphic>
          <a:graphicData uri="http://schemas.openxmlformats.org/presentationml/2006/ole">
            <mc:AlternateContent xmlns:mc="http://schemas.openxmlformats.org/markup-compatibility/2006">
              <mc:Choice xmlns:v="urn:schemas-microsoft-com:vml" Requires="v">
                <p:oleObj spid="_x0000_s259118" name="Equation" r:id="rId6" imgW="1218960" imgH="736560" progId="Equation.DSMT4">
                  <p:embed/>
                </p:oleObj>
              </mc:Choice>
              <mc:Fallback>
                <p:oleObj name="Equation" r:id="rId6" imgW="1218960" imgH="736560" progId="Equation.DSMT4">
                  <p:embed/>
                  <p:pic>
                    <p:nvPicPr>
                      <p:cNvPr id="0" name=""/>
                      <p:cNvPicPr>
                        <a:picLocks noChangeAspect="1" noChangeArrowheads="1"/>
                      </p:cNvPicPr>
                      <p:nvPr/>
                    </p:nvPicPr>
                    <p:blipFill>
                      <a:blip r:embed="rId7"/>
                      <a:srcRect/>
                      <a:stretch>
                        <a:fillRect/>
                      </a:stretch>
                    </p:blipFill>
                    <p:spPr bwMode="auto">
                      <a:xfrm>
                        <a:off x="2054570" y="1430130"/>
                        <a:ext cx="144621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541365660"/>
              </p:ext>
            </p:extLst>
          </p:nvPr>
        </p:nvGraphicFramePr>
        <p:xfrm>
          <a:off x="4123014" y="1431787"/>
          <a:ext cx="1311275" cy="806450"/>
        </p:xfrm>
        <a:graphic>
          <a:graphicData uri="http://schemas.openxmlformats.org/presentationml/2006/ole">
            <mc:AlternateContent xmlns:mc="http://schemas.openxmlformats.org/markup-compatibility/2006">
              <mc:Choice xmlns:v="urn:schemas-microsoft-com:vml" Requires="v">
                <p:oleObj spid="_x0000_s259119" name="Equation" r:id="rId8" imgW="1104840" imgH="736560" progId="Equation.DSMT4">
                  <p:embed/>
                </p:oleObj>
              </mc:Choice>
              <mc:Fallback>
                <p:oleObj name="Equation" r:id="rId8" imgW="1104840" imgH="736560" progId="Equation.DSMT4">
                  <p:embed/>
                  <p:pic>
                    <p:nvPicPr>
                      <p:cNvPr id="0" name=""/>
                      <p:cNvPicPr>
                        <a:picLocks noChangeAspect="1" noChangeArrowheads="1"/>
                      </p:cNvPicPr>
                      <p:nvPr/>
                    </p:nvPicPr>
                    <p:blipFill>
                      <a:blip r:embed="rId9"/>
                      <a:srcRect/>
                      <a:stretch>
                        <a:fillRect/>
                      </a:stretch>
                    </p:blipFill>
                    <p:spPr bwMode="auto">
                      <a:xfrm>
                        <a:off x="4123014" y="1431787"/>
                        <a:ext cx="13112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070469066"/>
              </p:ext>
            </p:extLst>
          </p:nvPr>
        </p:nvGraphicFramePr>
        <p:xfrm>
          <a:off x="4764088" y="4008024"/>
          <a:ext cx="1339850" cy="808037"/>
        </p:xfrm>
        <a:graphic>
          <a:graphicData uri="http://schemas.openxmlformats.org/presentationml/2006/ole">
            <mc:AlternateContent xmlns:mc="http://schemas.openxmlformats.org/markup-compatibility/2006">
              <mc:Choice xmlns:v="urn:schemas-microsoft-com:vml" Requires="v">
                <p:oleObj spid="_x0000_s259120" name="Equation" r:id="rId10" imgW="1130040" imgH="736560" progId="Equation.DSMT4">
                  <p:embed/>
                </p:oleObj>
              </mc:Choice>
              <mc:Fallback>
                <p:oleObj name="Equation" r:id="rId10" imgW="1130040" imgH="736560" progId="Equation.DSMT4">
                  <p:embed/>
                  <p:pic>
                    <p:nvPicPr>
                      <p:cNvPr id="0" name=""/>
                      <p:cNvPicPr>
                        <a:picLocks noChangeAspect="1" noChangeArrowheads="1"/>
                      </p:cNvPicPr>
                      <p:nvPr/>
                    </p:nvPicPr>
                    <p:blipFill>
                      <a:blip r:embed="rId11"/>
                      <a:srcRect/>
                      <a:stretch>
                        <a:fillRect/>
                      </a:stretch>
                    </p:blipFill>
                    <p:spPr bwMode="auto">
                      <a:xfrm>
                        <a:off x="4764088" y="4008024"/>
                        <a:ext cx="13398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25661410"/>
              </p:ext>
            </p:extLst>
          </p:nvPr>
        </p:nvGraphicFramePr>
        <p:xfrm>
          <a:off x="1466431" y="4979919"/>
          <a:ext cx="6731000" cy="806450"/>
        </p:xfrm>
        <a:graphic>
          <a:graphicData uri="http://schemas.openxmlformats.org/presentationml/2006/ole">
            <mc:AlternateContent xmlns:mc="http://schemas.openxmlformats.org/markup-compatibility/2006">
              <mc:Choice xmlns:v="urn:schemas-microsoft-com:vml" Requires="v">
                <p:oleObj spid="_x0000_s259121" name="Equation" r:id="rId12" imgW="5663880" imgH="736560" progId="Equation.DSMT4">
                  <p:embed/>
                </p:oleObj>
              </mc:Choice>
              <mc:Fallback>
                <p:oleObj name="Equation" r:id="rId12" imgW="5663880" imgH="736560" progId="Equation.DSMT4">
                  <p:embed/>
                  <p:pic>
                    <p:nvPicPr>
                      <p:cNvPr id="0" name="Object 9"/>
                      <p:cNvPicPr>
                        <a:picLocks noChangeAspect="1" noChangeArrowheads="1"/>
                      </p:cNvPicPr>
                      <p:nvPr/>
                    </p:nvPicPr>
                    <p:blipFill>
                      <a:blip r:embed="rId13"/>
                      <a:srcRect/>
                      <a:stretch>
                        <a:fillRect/>
                      </a:stretch>
                    </p:blipFill>
                    <p:spPr bwMode="auto">
                      <a:xfrm>
                        <a:off x="1466431" y="4979919"/>
                        <a:ext cx="6731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48934530"/>
      </p:ext>
    </p:extLst>
  </p:cSld>
  <p:clrMapOvr>
    <a:masterClrMapping/>
  </p:clrMapOvr>
  <mc:AlternateContent xmlns:mc="http://schemas.openxmlformats.org/markup-compatibility/2006" xmlns:p14="http://schemas.microsoft.com/office/powerpoint/2010/main">
    <mc:Choice Requires="p14">
      <p:transition spd="slow" p14:dur="2000" advTm="98545"/>
    </mc:Choice>
    <mc:Fallback xmlns="">
      <p:transition spd="slow" advTm="98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Suppose we have the two vectors                           and </a:t>
            </a:r>
          </a:p>
          <a:p>
            <a:endParaRPr lang="en-US" sz="1600" dirty="0"/>
          </a:p>
          <a:p>
            <a:endParaRPr lang="en-US" sz="1600" dirty="0" smtClean="0"/>
          </a:p>
          <a:p>
            <a:r>
              <a:rPr lang="en-US" dirty="0" smtClean="0"/>
              <a:t>Step 1:</a:t>
            </a:r>
          </a:p>
          <a:p>
            <a:pPr marL="0" indent="0">
              <a:buNone/>
            </a:pPr>
            <a:endParaRPr lang="en-US" dirty="0"/>
          </a:p>
          <a:p>
            <a:pPr marL="0" indent="0">
              <a:buNone/>
            </a:pPr>
            <a:endParaRPr lang="en-US" dirty="0" smtClean="0"/>
          </a:p>
          <a:p>
            <a:pPr marL="0" indent="0">
              <a:buNone/>
            </a:pPr>
            <a:endParaRPr lang="en-US" dirty="0"/>
          </a:p>
          <a:p>
            <a:r>
              <a:rPr lang="en-US" dirty="0"/>
              <a:t>Step </a:t>
            </a:r>
            <a:r>
              <a:rPr lang="en-US" dirty="0" smtClean="0"/>
              <a:t>2:</a:t>
            </a:r>
            <a:endParaRPr lang="en-US" dirty="0"/>
          </a:p>
          <a:p>
            <a:pPr marL="0" indent="0">
              <a:buNone/>
            </a:pPr>
            <a:endParaRPr lang="en-US" dirty="0"/>
          </a:p>
          <a:p>
            <a:pPr marL="0" indent="0">
              <a:buNone/>
            </a:pPr>
            <a:endParaRPr lang="en-US" dirty="0" smtClean="0"/>
          </a:p>
          <a:p>
            <a:pPr marL="0" indent="0">
              <a:buNone/>
            </a:pPr>
            <a:r>
              <a:rPr lang="en-US" dirty="0"/>
              <a:t>	</a:t>
            </a:r>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1184446564"/>
              </p:ext>
            </p:extLst>
          </p:nvPr>
        </p:nvGraphicFramePr>
        <p:xfrm>
          <a:off x="5019675" y="1035050"/>
          <a:ext cx="1279525" cy="1639888"/>
        </p:xfrm>
        <a:graphic>
          <a:graphicData uri="http://schemas.openxmlformats.org/presentationml/2006/ole">
            <mc:AlternateContent xmlns:mc="http://schemas.openxmlformats.org/markup-compatibility/2006">
              <mc:Choice xmlns:v="urn:schemas-microsoft-com:vml" Requires="v">
                <p:oleObj spid="_x0000_s261214" name="Equation" r:id="rId6" imgW="1079280" imgH="1498320" progId="Equation.DSMT4">
                  <p:embed/>
                </p:oleObj>
              </mc:Choice>
              <mc:Fallback>
                <p:oleObj name="Equation" r:id="rId6" imgW="1079280" imgH="1498320" progId="Equation.DSMT4">
                  <p:embed/>
                  <p:pic>
                    <p:nvPicPr>
                      <p:cNvPr id="0" name=""/>
                      <p:cNvPicPr>
                        <a:picLocks noChangeAspect="1" noChangeArrowheads="1"/>
                      </p:cNvPicPr>
                      <p:nvPr/>
                    </p:nvPicPr>
                    <p:blipFill>
                      <a:blip r:embed="rId7"/>
                      <a:srcRect/>
                      <a:stretch>
                        <a:fillRect/>
                      </a:stretch>
                    </p:blipFill>
                    <p:spPr bwMode="auto">
                      <a:xfrm>
                        <a:off x="5019675" y="1035050"/>
                        <a:ext cx="127952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203228474"/>
              </p:ext>
            </p:extLst>
          </p:nvPr>
        </p:nvGraphicFramePr>
        <p:xfrm>
          <a:off x="6999288" y="1035050"/>
          <a:ext cx="1311275" cy="1639888"/>
        </p:xfrm>
        <a:graphic>
          <a:graphicData uri="http://schemas.openxmlformats.org/presentationml/2006/ole">
            <mc:AlternateContent xmlns:mc="http://schemas.openxmlformats.org/markup-compatibility/2006">
              <mc:Choice xmlns:v="urn:schemas-microsoft-com:vml" Requires="v">
                <p:oleObj spid="_x0000_s261215" name="Equation" r:id="rId8" imgW="1104840" imgH="1498320" progId="Equation.DSMT4">
                  <p:embed/>
                </p:oleObj>
              </mc:Choice>
              <mc:Fallback>
                <p:oleObj name="Equation" r:id="rId8" imgW="1104840" imgH="1498320" progId="Equation.DSMT4">
                  <p:embed/>
                  <p:pic>
                    <p:nvPicPr>
                      <p:cNvPr id="0" name=""/>
                      <p:cNvPicPr>
                        <a:picLocks noChangeAspect="1" noChangeArrowheads="1"/>
                      </p:cNvPicPr>
                      <p:nvPr/>
                    </p:nvPicPr>
                    <p:blipFill>
                      <a:blip r:embed="rId9"/>
                      <a:srcRect/>
                      <a:stretch>
                        <a:fillRect/>
                      </a:stretch>
                    </p:blipFill>
                    <p:spPr bwMode="auto">
                      <a:xfrm>
                        <a:off x="6999288" y="1035050"/>
                        <a:ext cx="131127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77509414"/>
              </p:ext>
            </p:extLst>
          </p:nvPr>
        </p:nvGraphicFramePr>
        <p:xfrm>
          <a:off x="1932133" y="2464767"/>
          <a:ext cx="1958975" cy="779463"/>
        </p:xfrm>
        <a:graphic>
          <a:graphicData uri="http://schemas.openxmlformats.org/presentationml/2006/ole">
            <mc:AlternateContent xmlns:mc="http://schemas.openxmlformats.org/markup-compatibility/2006">
              <mc:Choice xmlns:v="urn:schemas-microsoft-com:vml" Requires="v">
                <p:oleObj spid="_x0000_s261216" name="Equation" r:id="rId10" imgW="1650960" imgH="711000" progId="Equation.DSMT4">
                  <p:embed/>
                </p:oleObj>
              </mc:Choice>
              <mc:Fallback>
                <p:oleObj name="Equation" r:id="rId10" imgW="1650960" imgH="711000" progId="Equation.DSMT4">
                  <p:embed/>
                  <p:pic>
                    <p:nvPicPr>
                      <p:cNvPr id="0" name=""/>
                      <p:cNvPicPr>
                        <a:picLocks noChangeAspect="1" noChangeArrowheads="1"/>
                      </p:cNvPicPr>
                      <p:nvPr/>
                    </p:nvPicPr>
                    <p:blipFill>
                      <a:blip r:embed="rId11"/>
                      <a:srcRect/>
                      <a:stretch>
                        <a:fillRect/>
                      </a:stretch>
                    </p:blipFill>
                    <p:spPr bwMode="auto">
                      <a:xfrm>
                        <a:off x="1932133" y="2464767"/>
                        <a:ext cx="19589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53249952"/>
              </p:ext>
            </p:extLst>
          </p:nvPr>
        </p:nvGraphicFramePr>
        <p:xfrm>
          <a:off x="1907211" y="4251257"/>
          <a:ext cx="2470150" cy="390525"/>
        </p:xfrm>
        <a:graphic>
          <a:graphicData uri="http://schemas.openxmlformats.org/presentationml/2006/ole">
            <mc:AlternateContent xmlns:mc="http://schemas.openxmlformats.org/markup-compatibility/2006">
              <mc:Choice xmlns:v="urn:schemas-microsoft-com:vml" Requires="v">
                <p:oleObj spid="_x0000_s261217" name="Equation" r:id="rId12" imgW="2082600" imgH="355320" progId="Equation.DSMT4">
                  <p:embed/>
                </p:oleObj>
              </mc:Choice>
              <mc:Fallback>
                <p:oleObj name="Equation" r:id="rId12" imgW="2082600" imgH="355320" progId="Equation.DSMT4">
                  <p:embed/>
                  <p:pic>
                    <p:nvPicPr>
                      <p:cNvPr id="0" name=""/>
                      <p:cNvPicPr>
                        <a:picLocks noChangeAspect="1" noChangeArrowheads="1"/>
                      </p:cNvPicPr>
                      <p:nvPr/>
                    </p:nvPicPr>
                    <p:blipFill>
                      <a:blip r:embed="rId13"/>
                      <a:srcRect/>
                      <a:stretch>
                        <a:fillRect/>
                      </a:stretch>
                    </p:blipFill>
                    <p:spPr bwMode="auto">
                      <a:xfrm>
                        <a:off x="1907211" y="4251257"/>
                        <a:ext cx="2470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822131947"/>
              </p:ext>
            </p:extLst>
          </p:nvPr>
        </p:nvGraphicFramePr>
        <p:xfrm>
          <a:off x="1201548" y="5466524"/>
          <a:ext cx="2051050" cy="779463"/>
        </p:xfrm>
        <a:graphic>
          <a:graphicData uri="http://schemas.openxmlformats.org/presentationml/2006/ole">
            <mc:AlternateContent xmlns:mc="http://schemas.openxmlformats.org/markup-compatibility/2006">
              <mc:Choice xmlns:v="urn:schemas-microsoft-com:vml" Requires="v">
                <p:oleObj spid="_x0000_s261218" name="Equation" r:id="rId14" imgW="1726920" imgH="711000" progId="Equation.DSMT4">
                  <p:embed/>
                </p:oleObj>
              </mc:Choice>
              <mc:Fallback>
                <p:oleObj name="Equation" r:id="rId14" imgW="1726920" imgH="711000" progId="Equation.DSMT4">
                  <p:embed/>
                  <p:pic>
                    <p:nvPicPr>
                      <p:cNvPr id="0" name=""/>
                      <p:cNvPicPr>
                        <a:picLocks noChangeAspect="1" noChangeArrowheads="1"/>
                      </p:cNvPicPr>
                      <p:nvPr/>
                    </p:nvPicPr>
                    <p:blipFill>
                      <a:blip r:embed="rId15"/>
                      <a:srcRect/>
                      <a:stretch>
                        <a:fillRect/>
                      </a:stretch>
                    </p:blipFill>
                    <p:spPr bwMode="auto">
                      <a:xfrm>
                        <a:off x="1201548" y="5466524"/>
                        <a:ext cx="20510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90817001"/>
              </p:ext>
            </p:extLst>
          </p:nvPr>
        </p:nvGraphicFramePr>
        <p:xfrm>
          <a:off x="6753332" y="3644418"/>
          <a:ext cx="1116013" cy="1646237"/>
        </p:xfrm>
        <a:graphic>
          <a:graphicData uri="http://schemas.openxmlformats.org/presentationml/2006/ole">
            <mc:AlternateContent xmlns:mc="http://schemas.openxmlformats.org/markup-compatibility/2006">
              <mc:Choice xmlns:v="urn:schemas-microsoft-com:vml" Requires="v">
                <p:oleObj spid="_x0000_s261219" name="Equation" r:id="rId16" imgW="939600" imgH="1498320" progId="Equation.DSMT4">
                  <p:embed/>
                </p:oleObj>
              </mc:Choice>
              <mc:Fallback>
                <p:oleObj name="Equation" r:id="rId16" imgW="939600" imgH="1498320" progId="Equation.DSMT4">
                  <p:embed/>
                  <p:pic>
                    <p:nvPicPr>
                      <p:cNvPr id="0" name=""/>
                      <p:cNvPicPr>
                        <a:picLocks noChangeAspect="1" noChangeArrowheads="1"/>
                      </p:cNvPicPr>
                      <p:nvPr/>
                    </p:nvPicPr>
                    <p:blipFill>
                      <a:blip r:embed="rId17"/>
                      <a:srcRect/>
                      <a:stretch>
                        <a:fillRect/>
                      </a:stretch>
                    </p:blipFill>
                    <p:spPr bwMode="auto">
                      <a:xfrm>
                        <a:off x="6753332" y="3644418"/>
                        <a:ext cx="111601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467898585"/>
              </p:ext>
            </p:extLst>
          </p:nvPr>
        </p:nvGraphicFramePr>
        <p:xfrm>
          <a:off x="3898279" y="2001425"/>
          <a:ext cx="1114425" cy="1641475"/>
        </p:xfrm>
        <a:graphic>
          <a:graphicData uri="http://schemas.openxmlformats.org/presentationml/2006/ole">
            <mc:AlternateContent xmlns:mc="http://schemas.openxmlformats.org/markup-compatibility/2006">
              <mc:Choice xmlns:v="urn:schemas-microsoft-com:vml" Requires="v">
                <p:oleObj spid="_x0000_s261220" name="Equation" r:id="rId18" imgW="939600" imgH="1498320" progId="Equation.DSMT4">
                  <p:embed/>
                </p:oleObj>
              </mc:Choice>
              <mc:Fallback>
                <p:oleObj name="Equation" r:id="rId18" imgW="939600" imgH="1498320" progId="Equation.DSMT4">
                  <p:embed/>
                  <p:pic>
                    <p:nvPicPr>
                      <p:cNvPr id="0" name=""/>
                      <p:cNvPicPr>
                        <a:picLocks noChangeAspect="1" noChangeArrowheads="1"/>
                      </p:cNvPicPr>
                      <p:nvPr/>
                    </p:nvPicPr>
                    <p:blipFill>
                      <a:blip r:embed="rId19"/>
                      <a:srcRect/>
                      <a:stretch>
                        <a:fillRect/>
                      </a:stretch>
                    </p:blipFill>
                    <p:spPr bwMode="auto">
                      <a:xfrm>
                        <a:off x="3898279" y="2001425"/>
                        <a:ext cx="11144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848285112"/>
              </p:ext>
            </p:extLst>
          </p:nvPr>
        </p:nvGraphicFramePr>
        <p:xfrm>
          <a:off x="4444793" y="3644072"/>
          <a:ext cx="2230437" cy="1646238"/>
        </p:xfrm>
        <a:graphic>
          <a:graphicData uri="http://schemas.openxmlformats.org/presentationml/2006/ole">
            <mc:AlternateContent xmlns:mc="http://schemas.openxmlformats.org/markup-compatibility/2006">
              <mc:Choice xmlns:v="urn:schemas-microsoft-com:vml" Requires="v">
                <p:oleObj spid="_x0000_s261221" name="Equation" r:id="rId20" imgW="1879560" imgH="1498320" progId="Equation.DSMT4">
                  <p:embed/>
                </p:oleObj>
              </mc:Choice>
              <mc:Fallback>
                <p:oleObj name="Equation" r:id="rId20" imgW="1879560" imgH="1498320" progId="Equation.DSMT4">
                  <p:embed/>
                  <p:pic>
                    <p:nvPicPr>
                      <p:cNvPr id="0" name=""/>
                      <p:cNvPicPr>
                        <a:picLocks noChangeAspect="1" noChangeArrowheads="1"/>
                      </p:cNvPicPr>
                      <p:nvPr/>
                    </p:nvPicPr>
                    <p:blipFill>
                      <a:blip r:embed="rId21"/>
                      <a:srcRect/>
                      <a:stretch>
                        <a:fillRect/>
                      </a:stretch>
                    </p:blipFill>
                    <p:spPr bwMode="auto">
                      <a:xfrm>
                        <a:off x="4444793" y="3644072"/>
                        <a:ext cx="2230437"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60307068"/>
              </p:ext>
            </p:extLst>
          </p:nvPr>
        </p:nvGraphicFramePr>
        <p:xfrm>
          <a:off x="3308656" y="4986479"/>
          <a:ext cx="1130300" cy="1646237"/>
        </p:xfrm>
        <a:graphic>
          <a:graphicData uri="http://schemas.openxmlformats.org/presentationml/2006/ole">
            <mc:AlternateContent xmlns:mc="http://schemas.openxmlformats.org/markup-compatibility/2006">
              <mc:Choice xmlns:v="urn:schemas-microsoft-com:vml" Requires="v">
                <p:oleObj spid="_x0000_s261222" name="Equation" r:id="rId22" imgW="952200" imgH="1498320" progId="Equation.DSMT4">
                  <p:embed/>
                </p:oleObj>
              </mc:Choice>
              <mc:Fallback>
                <p:oleObj name="Equation" r:id="rId22" imgW="952200" imgH="1498320" progId="Equation.DSMT4">
                  <p:embed/>
                  <p:pic>
                    <p:nvPicPr>
                      <p:cNvPr id="0" name=""/>
                      <p:cNvPicPr>
                        <a:picLocks noChangeAspect="1" noChangeArrowheads="1"/>
                      </p:cNvPicPr>
                      <p:nvPr/>
                    </p:nvPicPr>
                    <p:blipFill>
                      <a:blip r:embed="rId23"/>
                      <a:srcRect/>
                      <a:stretch>
                        <a:fillRect/>
                      </a:stretch>
                    </p:blipFill>
                    <p:spPr bwMode="auto">
                      <a:xfrm>
                        <a:off x="3308656" y="4986479"/>
                        <a:ext cx="11303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36121877"/>
      </p:ext>
    </p:extLst>
  </p:cSld>
  <p:clrMapOvr>
    <a:masterClrMapping/>
  </p:clrMapOvr>
  <mc:AlternateContent xmlns:mc="http://schemas.openxmlformats.org/markup-compatibility/2006" xmlns:p14="http://schemas.microsoft.com/office/powerpoint/2010/main">
    <mc:Choice Requires="p14">
      <p:transition spd="slow" p14:dur="2000" advTm="174708"/>
    </mc:Choice>
    <mc:Fallback xmlns="">
      <p:transition spd="slow" advTm="17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Thus, we have                           and                     </a:t>
            </a:r>
          </a:p>
          <a:p>
            <a:endParaRPr lang="en-US" dirty="0"/>
          </a:p>
          <a:p>
            <a:endParaRPr lang="en-US" dirty="0" smtClean="0"/>
          </a:p>
          <a:p>
            <a:endParaRPr lang="en-US" dirty="0"/>
          </a:p>
          <a:p>
            <a:r>
              <a:rPr lang="en-US" dirty="0" smtClean="0"/>
              <a:t>The best approximation of                        is found by calculating</a:t>
            </a: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2877326257"/>
              </p:ext>
            </p:extLst>
          </p:nvPr>
        </p:nvGraphicFramePr>
        <p:xfrm>
          <a:off x="2671755" y="1012825"/>
          <a:ext cx="1430337" cy="1644650"/>
        </p:xfrm>
        <a:graphic>
          <a:graphicData uri="http://schemas.openxmlformats.org/presentationml/2006/ole">
            <mc:AlternateContent xmlns:mc="http://schemas.openxmlformats.org/markup-compatibility/2006">
              <mc:Choice xmlns:v="urn:schemas-microsoft-com:vml" Requires="v">
                <p:oleObj spid="_x0000_s262201" name="Equation" r:id="rId6" imgW="1206360" imgH="1498320" progId="Equation.DSMT4">
                  <p:embed/>
                </p:oleObj>
              </mc:Choice>
              <mc:Fallback>
                <p:oleObj name="Equation" r:id="rId6" imgW="1206360" imgH="1498320" progId="Equation.DSMT4">
                  <p:embed/>
                  <p:pic>
                    <p:nvPicPr>
                      <p:cNvPr id="0" name=""/>
                      <p:cNvPicPr>
                        <a:picLocks noChangeAspect="1" noChangeArrowheads="1"/>
                      </p:cNvPicPr>
                      <p:nvPr/>
                    </p:nvPicPr>
                    <p:blipFill>
                      <a:blip r:embed="rId7"/>
                      <a:srcRect/>
                      <a:stretch>
                        <a:fillRect/>
                      </a:stretch>
                    </p:blipFill>
                    <p:spPr bwMode="auto">
                      <a:xfrm>
                        <a:off x="2671755" y="1012825"/>
                        <a:ext cx="1430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181534440"/>
              </p:ext>
            </p:extLst>
          </p:nvPr>
        </p:nvGraphicFramePr>
        <p:xfrm>
          <a:off x="4822056" y="1027665"/>
          <a:ext cx="1477962" cy="1641475"/>
        </p:xfrm>
        <a:graphic>
          <a:graphicData uri="http://schemas.openxmlformats.org/presentationml/2006/ole">
            <mc:AlternateContent xmlns:mc="http://schemas.openxmlformats.org/markup-compatibility/2006">
              <mc:Choice xmlns:v="urn:schemas-microsoft-com:vml" Requires="v">
                <p:oleObj spid="_x0000_s262202" name="Equation" r:id="rId8" imgW="1244520" imgH="1498320" progId="Equation.DSMT4">
                  <p:embed/>
                </p:oleObj>
              </mc:Choice>
              <mc:Fallback>
                <p:oleObj name="Equation" r:id="rId8" imgW="1244520" imgH="1498320" progId="Equation.DSMT4">
                  <p:embed/>
                  <p:pic>
                    <p:nvPicPr>
                      <p:cNvPr id="0" name=""/>
                      <p:cNvPicPr>
                        <a:picLocks noChangeAspect="1" noChangeArrowheads="1"/>
                      </p:cNvPicPr>
                      <p:nvPr/>
                    </p:nvPicPr>
                    <p:blipFill>
                      <a:blip r:embed="rId9"/>
                      <a:srcRect/>
                      <a:stretch>
                        <a:fillRect/>
                      </a:stretch>
                    </p:blipFill>
                    <p:spPr bwMode="auto">
                      <a:xfrm>
                        <a:off x="4822056" y="1027665"/>
                        <a:ext cx="1477962"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68424803"/>
              </p:ext>
            </p:extLst>
          </p:nvPr>
        </p:nvGraphicFramePr>
        <p:xfrm>
          <a:off x="1150595" y="4562475"/>
          <a:ext cx="5643563" cy="1641475"/>
        </p:xfrm>
        <a:graphic>
          <a:graphicData uri="http://schemas.openxmlformats.org/presentationml/2006/ole">
            <mc:AlternateContent xmlns:mc="http://schemas.openxmlformats.org/markup-compatibility/2006">
              <mc:Choice xmlns:v="urn:schemas-microsoft-com:vml" Requires="v">
                <p:oleObj spid="_x0000_s262203" name="Equation" r:id="rId10" imgW="4749480" imgH="1498320" progId="Equation.DSMT4">
                  <p:embed/>
                </p:oleObj>
              </mc:Choice>
              <mc:Fallback>
                <p:oleObj name="Equation" r:id="rId10" imgW="4749480" imgH="1498320" progId="Equation.DSMT4">
                  <p:embed/>
                  <p:pic>
                    <p:nvPicPr>
                      <p:cNvPr id="0" name=""/>
                      <p:cNvPicPr>
                        <a:picLocks noChangeAspect="1" noChangeArrowheads="1"/>
                      </p:cNvPicPr>
                      <p:nvPr/>
                    </p:nvPicPr>
                    <p:blipFill>
                      <a:blip r:embed="rId11"/>
                      <a:srcRect/>
                      <a:stretch>
                        <a:fillRect/>
                      </a:stretch>
                    </p:blipFill>
                    <p:spPr bwMode="auto">
                      <a:xfrm>
                        <a:off x="1150595" y="4562475"/>
                        <a:ext cx="56435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40737002"/>
              </p:ext>
            </p:extLst>
          </p:nvPr>
        </p:nvGraphicFramePr>
        <p:xfrm>
          <a:off x="4176505" y="2664239"/>
          <a:ext cx="1192213" cy="1641475"/>
        </p:xfrm>
        <a:graphic>
          <a:graphicData uri="http://schemas.openxmlformats.org/presentationml/2006/ole">
            <mc:AlternateContent xmlns:mc="http://schemas.openxmlformats.org/markup-compatibility/2006">
              <mc:Choice xmlns:v="urn:schemas-microsoft-com:vml" Requires="v">
                <p:oleObj spid="_x0000_s262204" name="Equation" r:id="rId12" imgW="1002960" imgH="1498320" progId="Equation.DSMT4">
                  <p:embed/>
                </p:oleObj>
              </mc:Choice>
              <mc:Fallback>
                <p:oleObj name="Equation" r:id="rId12" imgW="1002960" imgH="1498320" progId="Equation.DSMT4">
                  <p:embed/>
                  <p:pic>
                    <p:nvPicPr>
                      <p:cNvPr id="0" name=""/>
                      <p:cNvPicPr>
                        <a:picLocks noChangeAspect="1" noChangeArrowheads="1"/>
                      </p:cNvPicPr>
                      <p:nvPr/>
                    </p:nvPicPr>
                    <p:blipFill>
                      <a:blip r:embed="rId13"/>
                      <a:srcRect/>
                      <a:stretch>
                        <a:fillRect/>
                      </a:stretch>
                    </p:blipFill>
                    <p:spPr bwMode="auto">
                      <a:xfrm>
                        <a:off x="4176505" y="2664239"/>
                        <a:ext cx="11922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75005951"/>
              </p:ext>
            </p:extLst>
          </p:nvPr>
        </p:nvGraphicFramePr>
        <p:xfrm>
          <a:off x="6920671" y="4555849"/>
          <a:ext cx="1268413" cy="1641475"/>
        </p:xfrm>
        <a:graphic>
          <a:graphicData uri="http://schemas.openxmlformats.org/presentationml/2006/ole">
            <mc:AlternateContent xmlns:mc="http://schemas.openxmlformats.org/markup-compatibility/2006">
              <mc:Choice xmlns:v="urn:schemas-microsoft-com:vml" Requires="v">
                <p:oleObj spid="_x0000_s262205" name="Equation" r:id="rId14" imgW="1066680" imgH="1498320" progId="Equation.DSMT4">
                  <p:embed/>
                </p:oleObj>
              </mc:Choice>
              <mc:Fallback>
                <p:oleObj name="Equation" r:id="rId14" imgW="1066680" imgH="1498320" progId="Equation.DSMT4">
                  <p:embed/>
                  <p:pic>
                    <p:nvPicPr>
                      <p:cNvPr id="0" name=""/>
                      <p:cNvPicPr>
                        <a:picLocks noChangeAspect="1" noChangeArrowheads="1"/>
                      </p:cNvPicPr>
                      <p:nvPr/>
                    </p:nvPicPr>
                    <p:blipFill>
                      <a:blip r:embed="rId15"/>
                      <a:srcRect/>
                      <a:stretch>
                        <a:fillRect/>
                      </a:stretch>
                    </p:blipFill>
                    <p:spPr bwMode="auto">
                      <a:xfrm>
                        <a:off x="6920671" y="4555849"/>
                        <a:ext cx="12684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2514992"/>
      </p:ext>
    </p:extLst>
  </p:cSld>
  <p:clrMapOvr>
    <a:masterClrMapping/>
  </p:clrMapOvr>
  <mc:AlternateContent xmlns:mc="http://schemas.openxmlformats.org/markup-compatibility/2006" xmlns:p14="http://schemas.microsoft.com/office/powerpoint/2010/main">
    <mc:Choice Requires="p14">
      <p:transition spd="slow" p14:dur="2000" advTm="66476"/>
    </mc:Choice>
    <mc:Fallback xmlns="">
      <p:transition spd="slow" advTm="6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Gram-Schmidt algorithm</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pPr marL="0" indent="0">
              <a:buNone/>
            </a:pPr>
            <a:r>
              <a:rPr lang="en-US" dirty="0" smtClean="0"/>
              <a:t>Step 3.</a:t>
            </a:r>
          </a:p>
          <a:p>
            <a:pPr marL="0" indent="0">
              <a:buNone/>
            </a:pPr>
            <a:r>
              <a:rPr lang="en-US" dirty="0"/>
              <a:t>	</a:t>
            </a:r>
            <a:r>
              <a:rPr lang="en-US" dirty="0" smtClean="0"/>
              <a:t>Subtract from </a:t>
            </a:r>
            <a:r>
              <a:rPr lang="en-US" b="1" dirty="0" smtClean="0">
                <a:latin typeface="Times New Roman" panose="02020603050405020304" pitchFamily="18" charset="0"/>
              </a:rPr>
              <a:t>u</a:t>
            </a:r>
            <a:r>
              <a:rPr lang="en-US" baseline="-25000" dirty="0" smtClean="0">
                <a:latin typeface="Times New Roman" panose="02020603050405020304" pitchFamily="18" charset="0"/>
              </a:rPr>
              <a:t>3</a:t>
            </a:r>
            <a:r>
              <a:rPr lang="en-US" dirty="0" smtClean="0"/>
              <a:t> the projection of </a:t>
            </a:r>
            <a:r>
              <a:rPr lang="en-US" b="1" dirty="0" smtClean="0">
                <a:latin typeface="Times New Roman" panose="02020603050405020304" pitchFamily="18" charset="0"/>
              </a:rPr>
              <a:t>u</a:t>
            </a:r>
            <a:r>
              <a:rPr lang="en-US" baseline="-25000" dirty="0" smtClean="0">
                <a:latin typeface="Times New Roman" panose="02020603050405020304" pitchFamily="18" charset="0"/>
              </a:rPr>
              <a:t>3</a:t>
            </a:r>
            <a:r>
              <a:rPr lang="en-US" dirty="0" smtClean="0"/>
              <a:t> onto </a:t>
            </a:r>
          </a:p>
          <a:p>
            <a:pPr marL="0" indent="0">
              <a:buNone/>
            </a:pPr>
            <a:endParaRPr lang="en-US" dirty="0" smtClean="0"/>
          </a:p>
          <a:p>
            <a:pPr marL="0" indent="0">
              <a:buNone/>
            </a:pPr>
            <a:r>
              <a:rPr lang="en-US" dirty="0"/>
              <a:t>	</a:t>
            </a:r>
            <a:r>
              <a:rPr lang="en-US" dirty="0" smtClean="0"/>
              <a:t>If </a:t>
            </a:r>
            <a:r>
              <a:rPr lang="en-US" b="1" dirty="0" smtClean="0"/>
              <a:t>u</a:t>
            </a:r>
            <a:r>
              <a:rPr lang="en-US" baseline="-25000" dirty="0" smtClean="0"/>
              <a:t>3</a:t>
            </a:r>
            <a:r>
              <a:rPr lang="en-US" dirty="0" smtClean="0"/>
              <a:t> is now </a:t>
            </a:r>
            <a:r>
              <a:rPr lang="en-US" b="1" dirty="0" smtClean="0"/>
              <a:t>0</a:t>
            </a:r>
            <a:r>
              <a:rPr lang="en-US" dirty="0" smtClean="0"/>
              <a:t>, it was a scalar multiple of      ,</a:t>
            </a:r>
          </a:p>
          <a:p>
            <a:pPr marL="0" indent="0">
              <a:buNone/>
            </a:pPr>
            <a:r>
              <a:rPr lang="en-US" dirty="0"/>
              <a:t>	</a:t>
            </a:r>
            <a:r>
              <a:rPr lang="en-US" dirty="0" smtClean="0"/>
              <a:t>	so it contains no additional information: discard it </a:t>
            </a:r>
          </a:p>
          <a:p>
            <a:pPr marL="0" indent="0">
              <a:buNone/>
            </a:pPr>
            <a:r>
              <a:rPr lang="en-US" dirty="0" smtClean="0"/>
              <a:t>	Subtract from this new </a:t>
            </a:r>
            <a:r>
              <a:rPr lang="en-US" b="1" dirty="0" smtClean="0">
                <a:latin typeface="Times New Roman" panose="02020603050405020304" pitchFamily="18" charset="0"/>
              </a:rPr>
              <a:t>u</a:t>
            </a:r>
            <a:r>
              <a:rPr lang="en-US" baseline="-25000" dirty="0" smtClean="0">
                <a:latin typeface="Times New Roman" panose="02020603050405020304" pitchFamily="18" charset="0"/>
              </a:rPr>
              <a:t>3</a:t>
            </a:r>
            <a:r>
              <a:rPr lang="en-US" dirty="0" smtClean="0"/>
              <a:t> </a:t>
            </a:r>
            <a:r>
              <a:rPr lang="en-US" dirty="0"/>
              <a:t>the projection of </a:t>
            </a:r>
            <a:r>
              <a:rPr lang="en-US" b="1" dirty="0" smtClean="0">
                <a:latin typeface="Times New Roman" panose="02020603050405020304" pitchFamily="18" charset="0"/>
              </a:rPr>
              <a:t>u</a:t>
            </a:r>
            <a:r>
              <a:rPr lang="en-US" baseline="-25000" dirty="0" smtClean="0">
                <a:latin typeface="Times New Roman" panose="02020603050405020304" pitchFamily="18" charset="0"/>
              </a:rPr>
              <a:t>3</a:t>
            </a:r>
            <a:r>
              <a:rPr lang="en-US" dirty="0" smtClean="0"/>
              <a:t> </a:t>
            </a:r>
            <a:r>
              <a:rPr lang="en-US" dirty="0"/>
              <a:t>onto </a:t>
            </a:r>
          </a:p>
          <a:p>
            <a:pPr marL="0" indent="0">
              <a:buNone/>
            </a:pPr>
            <a:endParaRPr lang="en-US" dirty="0"/>
          </a:p>
          <a:p>
            <a:pPr marL="0" indent="0">
              <a:buNone/>
            </a:pPr>
            <a:r>
              <a:rPr lang="en-US" dirty="0"/>
              <a:t>	If </a:t>
            </a:r>
            <a:r>
              <a:rPr lang="en-US" b="1" dirty="0" smtClean="0">
                <a:latin typeface="Times New Roman" panose="02020603050405020304" pitchFamily="18" charset="0"/>
              </a:rPr>
              <a:t>u</a:t>
            </a:r>
            <a:r>
              <a:rPr lang="en-US" baseline="-25000" dirty="0" smtClean="0">
                <a:latin typeface="Times New Roman" panose="02020603050405020304" pitchFamily="18" charset="0"/>
              </a:rPr>
              <a:t>3</a:t>
            </a:r>
            <a:r>
              <a:rPr lang="en-US" dirty="0" smtClean="0"/>
              <a:t> </a:t>
            </a:r>
            <a:r>
              <a:rPr lang="en-US" dirty="0"/>
              <a:t>is now </a:t>
            </a:r>
            <a:r>
              <a:rPr lang="en-US" b="1" dirty="0">
                <a:latin typeface="Times New Roman" panose="02020603050405020304" pitchFamily="18" charset="0"/>
              </a:rPr>
              <a:t>0</a:t>
            </a:r>
            <a:r>
              <a:rPr lang="en-US" dirty="0"/>
              <a:t>, it was a </a:t>
            </a:r>
            <a:r>
              <a:rPr lang="en-US" dirty="0" smtClean="0"/>
              <a:t>linear combination of       and      ,</a:t>
            </a:r>
            <a:endParaRPr lang="en-US" dirty="0"/>
          </a:p>
          <a:p>
            <a:pPr marL="0" indent="0">
              <a:buNone/>
            </a:pPr>
            <a:r>
              <a:rPr lang="en-US" dirty="0"/>
              <a:t>		so it contains no additional information: discard it </a:t>
            </a:r>
          </a:p>
          <a:p>
            <a:pPr marL="0" indent="0">
              <a:buNone/>
            </a:pPr>
            <a:r>
              <a:rPr lang="en-US" dirty="0" smtClean="0"/>
              <a:t>	Otherwise, normalize </a:t>
            </a:r>
            <a:r>
              <a:rPr lang="en-US" dirty="0"/>
              <a:t>the </a:t>
            </a:r>
            <a:r>
              <a:rPr lang="en-US" dirty="0" smtClean="0"/>
              <a:t>this new third vector, </a:t>
            </a:r>
            <a:r>
              <a:rPr lang="en-US" dirty="0"/>
              <a:t>so define </a:t>
            </a:r>
            <a:endParaRPr lang="en-US" dirty="0" smtClean="0"/>
          </a:p>
          <a:p>
            <a:pPr marL="0" indent="0">
              <a:buNone/>
            </a:pPr>
            <a:endParaRPr lang="en-US" dirty="0"/>
          </a:p>
          <a:p>
            <a:pPr marL="0" indent="0">
              <a:buNone/>
            </a:pPr>
            <a:r>
              <a:rPr lang="en-US" dirty="0" smtClean="0"/>
              <a:t> </a:t>
            </a: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433020509"/>
              </p:ext>
            </p:extLst>
          </p:nvPr>
        </p:nvGraphicFramePr>
        <p:xfrm>
          <a:off x="3372676" y="2456830"/>
          <a:ext cx="2441575" cy="388937"/>
        </p:xfrm>
        <a:graphic>
          <a:graphicData uri="http://schemas.openxmlformats.org/presentationml/2006/ole">
            <mc:AlternateContent xmlns:mc="http://schemas.openxmlformats.org/markup-compatibility/2006">
              <mc:Choice xmlns:v="urn:schemas-microsoft-com:vml" Requires="v">
                <p:oleObj spid="_x0000_s263234" name="Equation" r:id="rId6" imgW="2057400" imgH="355320" progId="Equation.DSMT4">
                  <p:embed/>
                </p:oleObj>
              </mc:Choice>
              <mc:Fallback>
                <p:oleObj name="Equation" r:id="rId6" imgW="2057400" imgH="355320" progId="Equation.DSMT4">
                  <p:embed/>
                  <p:pic>
                    <p:nvPicPr>
                      <p:cNvPr id="0" name=""/>
                      <p:cNvPicPr>
                        <a:picLocks noChangeAspect="1" noChangeArrowheads="1"/>
                      </p:cNvPicPr>
                      <p:nvPr/>
                    </p:nvPicPr>
                    <p:blipFill>
                      <a:blip r:embed="rId7"/>
                      <a:srcRect/>
                      <a:stretch>
                        <a:fillRect/>
                      </a:stretch>
                    </p:blipFill>
                    <p:spPr bwMode="auto">
                      <a:xfrm>
                        <a:off x="3372676" y="2456830"/>
                        <a:ext cx="244157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03748167"/>
              </p:ext>
            </p:extLst>
          </p:nvPr>
        </p:nvGraphicFramePr>
        <p:xfrm>
          <a:off x="6441928" y="2066790"/>
          <a:ext cx="287338" cy="361950"/>
        </p:xfrm>
        <a:graphic>
          <a:graphicData uri="http://schemas.openxmlformats.org/presentationml/2006/ole">
            <mc:AlternateContent xmlns:mc="http://schemas.openxmlformats.org/markup-compatibility/2006">
              <mc:Choice xmlns:v="urn:schemas-microsoft-com:vml" Requires="v">
                <p:oleObj spid="_x0000_s263235" name="Equation" r:id="rId8" imgW="241200" imgH="330120" progId="Equation.DSMT4">
                  <p:embed/>
                </p:oleObj>
              </mc:Choice>
              <mc:Fallback>
                <p:oleObj name="Equation" r:id="rId8" imgW="241200" imgH="330120" progId="Equation.DSMT4">
                  <p:embed/>
                  <p:pic>
                    <p:nvPicPr>
                      <p:cNvPr id="0" name=""/>
                      <p:cNvPicPr>
                        <a:picLocks noChangeAspect="1" noChangeArrowheads="1"/>
                      </p:cNvPicPr>
                      <p:nvPr/>
                    </p:nvPicPr>
                    <p:blipFill>
                      <a:blip r:embed="rId9"/>
                      <a:srcRect/>
                      <a:stretch>
                        <a:fillRect/>
                      </a:stretch>
                    </p:blipFill>
                    <p:spPr bwMode="auto">
                      <a:xfrm>
                        <a:off x="6441928" y="2066790"/>
                        <a:ext cx="2873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8986486"/>
              </p:ext>
            </p:extLst>
          </p:nvPr>
        </p:nvGraphicFramePr>
        <p:xfrm>
          <a:off x="4010025" y="5657431"/>
          <a:ext cx="1385888" cy="790575"/>
        </p:xfrm>
        <a:graphic>
          <a:graphicData uri="http://schemas.openxmlformats.org/presentationml/2006/ole">
            <mc:AlternateContent xmlns:mc="http://schemas.openxmlformats.org/markup-compatibility/2006">
              <mc:Choice xmlns:v="urn:schemas-microsoft-com:vml" Requires="v">
                <p:oleObj spid="_x0000_s263236" name="Equation" r:id="rId10" imgW="1168200" imgH="723600" progId="Equation.DSMT4">
                  <p:embed/>
                </p:oleObj>
              </mc:Choice>
              <mc:Fallback>
                <p:oleObj name="Equation" r:id="rId10" imgW="1168200" imgH="723600" progId="Equation.DSMT4">
                  <p:embed/>
                  <p:pic>
                    <p:nvPicPr>
                      <p:cNvPr id="0" name=""/>
                      <p:cNvPicPr>
                        <a:picLocks noChangeAspect="1" noChangeArrowheads="1"/>
                      </p:cNvPicPr>
                      <p:nvPr/>
                    </p:nvPicPr>
                    <p:blipFill>
                      <a:blip r:embed="rId11"/>
                      <a:srcRect/>
                      <a:stretch>
                        <a:fillRect/>
                      </a:stretch>
                    </p:blipFill>
                    <p:spPr bwMode="auto">
                      <a:xfrm>
                        <a:off x="4010025" y="5657431"/>
                        <a:ext cx="13858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60564293"/>
              </p:ext>
            </p:extLst>
          </p:nvPr>
        </p:nvGraphicFramePr>
        <p:xfrm>
          <a:off x="6276278" y="2895058"/>
          <a:ext cx="287338" cy="361950"/>
        </p:xfrm>
        <a:graphic>
          <a:graphicData uri="http://schemas.openxmlformats.org/presentationml/2006/ole">
            <mc:AlternateContent xmlns:mc="http://schemas.openxmlformats.org/markup-compatibility/2006">
              <mc:Choice xmlns:v="urn:schemas-microsoft-com:vml" Requires="v">
                <p:oleObj spid="_x0000_s263237" name="Equation" r:id="rId12" imgW="241200" imgH="330120" progId="Equation.DSMT4">
                  <p:embed/>
                </p:oleObj>
              </mc:Choice>
              <mc:Fallback>
                <p:oleObj name="Equation" r:id="rId12" imgW="241200" imgH="330120" progId="Equation.DSMT4">
                  <p:embed/>
                  <p:pic>
                    <p:nvPicPr>
                      <p:cNvPr id="0" name=""/>
                      <p:cNvPicPr>
                        <a:picLocks noChangeAspect="1" noChangeArrowheads="1"/>
                      </p:cNvPicPr>
                      <p:nvPr/>
                    </p:nvPicPr>
                    <p:blipFill>
                      <a:blip r:embed="rId9"/>
                      <a:srcRect/>
                      <a:stretch>
                        <a:fillRect/>
                      </a:stretch>
                    </p:blipFill>
                    <p:spPr bwMode="auto">
                      <a:xfrm>
                        <a:off x="6276278" y="2895058"/>
                        <a:ext cx="2873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33757346"/>
              </p:ext>
            </p:extLst>
          </p:nvPr>
        </p:nvGraphicFramePr>
        <p:xfrm>
          <a:off x="3006725" y="4013200"/>
          <a:ext cx="2501900" cy="388938"/>
        </p:xfrm>
        <a:graphic>
          <a:graphicData uri="http://schemas.openxmlformats.org/presentationml/2006/ole">
            <mc:AlternateContent xmlns:mc="http://schemas.openxmlformats.org/markup-compatibility/2006">
              <mc:Choice xmlns:v="urn:schemas-microsoft-com:vml" Requires="v">
                <p:oleObj spid="_x0000_s263238" name="Equation" r:id="rId13" imgW="2108160" imgH="355320" progId="Equation.DSMT4">
                  <p:embed/>
                </p:oleObj>
              </mc:Choice>
              <mc:Fallback>
                <p:oleObj name="Equation" r:id="rId13" imgW="2108160" imgH="355320" progId="Equation.DSMT4">
                  <p:embed/>
                  <p:pic>
                    <p:nvPicPr>
                      <p:cNvPr id="0" name=""/>
                      <p:cNvPicPr>
                        <a:picLocks noChangeAspect="1" noChangeArrowheads="1"/>
                      </p:cNvPicPr>
                      <p:nvPr/>
                    </p:nvPicPr>
                    <p:blipFill>
                      <a:blip r:embed="rId14"/>
                      <a:srcRect/>
                      <a:stretch>
                        <a:fillRect/>
                      </a:stretch>
                    </p:blipFill>
                    <p:spPr bwMode="auto">
                      <a:xfrm>
                        <a:off x="3006725" y="4013200"/>
                        <a:ext cx="2501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308304968"/>
              </p:ext>
            </p:extLst>
          </p:nvPr>
        </p:nvGraphicFramePr>
        <p:xfrm>
          <a:off x="7626626" y="4498286"/>
          <a:ext cx="317500" cy="361950"/>
        </p:xfrm>
        <a:graphic>
          <a:graphicData uri="http://schemas.openxmlformats.org/presentationml/2006/ole">
            <mc:AlternateContent xmlns:mc="http://schemas.openxmlformats.org/markup-compatibility/2006">
              <mc:Choice xmlns:v="urn:schemas-microsoft-com:vml" Requires="v">
                <p:oleObj spid="_x0000_s263239" name="Equation" r:id="rId15" imgW="266400" imgH="330120" progId="Equation.DSMT4">
                  <p:embed/>
                </p:oleObj>
              </mc:Choice>
              <mc:Fallback>
                <p:oleObj name="Equation" r:id="rId15" imgW="266400" imgH="330120" progId="Equation.DSMT4">
                  <p:embed/>
                  <p:pic>
                    <p:nvPicPr>
                      <p:cNvPr id="0" name=""/>
                      <p:cNvPicPr>
                        <a:picLocks noChangeAspect="1" noChangeArrowheads="1"/>
                      </p:cNvPicPr>
                      <p:nvPr/>
                    </p:nvPicPr>
                    <p:blipFill>
                      <a:blip r:embed="rId16"/>
                      <a:srcRect/>
                      <a:stretch>
                        <a:fillRect/>
                      </a:stretch>
                    </p:blipFill>
                    <p:spPr bwMode="auto">
                      <a:xfrm>
                        <a:off x="7626626" y="4498286"/>
                        <a:ext cx="317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93542501"/>
              </p:ext>
            </p:extLst>
          </p:nvPr>
        </p:nvGraphicFramePr>
        <p:xfrm>
          <a:off x="6740102" y="4485312"/>
          <a:ext cx="287338" cy="361950"/>
        </p:xfrm>
        <a:graphic>
          <a:graphicData uri="http://schemas.openxmlformats.org/presentationml/2006/ole">
            <mc:AlternateContent xmlns:mc="http://schemas.openxmlformats.org/markup-compatibility/2006">
              <mc:Choice xmlns:v="urn:schemas-microsoft-com:vml" Requires="v">
                <p:oleObj spid="_x0000_s263240" name="Equation" r:id="rId17" imgW="241200" imgH="330120" progId="Equation.DSMT4">
                  <p:embed/>
                </p:oleObj>
              </mc:Choice>
              <mc:Fallback>
                <p:oleObj name="Equation" r:id="rId17" imgW="241200" imgH="330120" progId="Equation.DSMT4">
                  <p:embed/>
                  <p:pic>
                    <p:nvPicPr>
                      <p:cNvPr id="0" name=""/>
                      <p:cNvPicPr>
                        <a:picLocks noChangeAspect="1" noChangeArrowheads="1"/>
                      </p:cNvPicPr>
                      <p:nvPr/>
                    </p:nvPicPr>
                    <p:blipFill>
                      <a:blip r:embed="rId9"/>
                      <a:srcRect/>
                      <a:stretch>
                        <a:fillRect/>
                      </a:stretch>
                    </p:blipFill>
                    <p:spPr bwMode="auto">
                      <a:xfrm>
                        <a:off x="6740102" y="4485312"/>
                        <a:ext cx="2873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898355222"/>
              </p:ext>
            </p:extLst>
          </p:nvPr>
        </p:nvGraphicFramePr>
        <p:xfrm>
          <a:off x="7534207" y="3703017"/>
          <a:ext cx="317500" cy="361950"/>
        </p:xfrm>
        <a:graphic>
          <a:graphicData uri="http://schemas.openxmlformats.org/presentationml/2006/ole">
            <mc:AlternateContent xmlns:mc="http://schemas.openxmlformats.org/markup-compatibility/2006">
              <mc:Choice xmlns:v="urn:schemas-microsoft-com:vml" Requires="v">
                <p:oleObj spid="_x0000_s263241" name="Equation" r:id="rId18" imgW="266400" imgH="330120" progId="Equation.DSMT4">
                  <p:embed/>
                </p:oleObj>
              </mc:Choice>
              <mc:Fallback>
                <p:oleObj name="Equation" r:id="rId18" imgW="266400" imgH="330120" progId="Equation.DSMT4">
                  <p:embed/>
                  <p:pic>
                    <p:nvPicPr>
                      <p:cNvPr id="0" name=""/>
                      <p:cNvPicPr>
                        <a:picLocks noChangeAspect="1" noChangeArrowheads="1"/>
                      </p:cNvPicPr>
                      <p:nvPr/>
                    </p:nvPicPr>
                    <p:blipFill>
                      <a:blip r:embed="rId19"/>
                      <a:srcRect/>
                      <a:stretch>
                        <a:fillRect/>
                      </a:stretch>
                    </p:blipFill>
                    <p:spPr bwMode="auto">
                      <a:xfrm>
                        <a:off x="7534207" y="3703017"/>
                        <a:ext cx="317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93675312"/>
      </p:ext>
    </p:extLst>
  </p:cSld>
  <p:clrMapOvr>
    <a:masterClrMapping/>
  </p:clrMapOvr>
  <mc:AlternateContent xmlns:mc="http://schemas.openxmlformats.org/markup-compatibility/2006" xmlns:p14="http://schemas.microsoft.com/office/powerpoint/2010/main">
    <mc:Choice Requires="p14">
      <p:transition spd="slow" p14:dur="2000" advTm="132983"/>
    </mc:Choice>
    <mc:Fallback xmlns="">
      <p:transition spd="slow" advTm="13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Suppose we now have                      ,                        and </a:t>
            </a:r>
          </a:p>
          <a:p>
            <a:endParaRPr lang="en-US" sz="1600" dirty="0"/>
          </a:p>
          <a:p>
            <a:endParaRPr lang="en-US" sz="1600" dirty="0" smtClean="0"/>
          </a:p>
          <a:p>
            <a:endParaRPr lang="en-US" dirty="0" smtClean="0"/>
          </a:p>
          <a:p>
            <a:endParaRPr lang="en-US" dirty="0"/>
          </a:p>
          <a:p>
            <a:endParaRPr lang="en-US" dirty="0" smtClean="0"/>
          </a:p>
          <a:p>
            <a:r>
              <a:rPr lang="en-US" dirty="0" smtClean="0"/>
              <a:t>We have                           and                           ,</a:t>
            </a:r>
          </a:p>
          <a:p>
            <a:endParaRPr lang="en-US" dirty="0"/>
          </a:p>
          <a:p>
            <a:endParaRPr lang="en-US" dirty="0" smtClean="0"/>
          </a:p>
          <a:p>
            <a:pPr marL="0" indent="0">
              <a:buNone/>
            </a:pPr>
            <a:r>
              <a:rPr lang="en-US" dirty="0"/>
              <a:t>	</a:t>
            </a:r>
            <a:r>
              <a:rPr lang="en-US" dirty="0" smtClean="0"/>
              <a:t>and thus we need only apply Gram-Schmidt to </a:t>
            </a:r>
            <a:r>
              <a:rPr lang="en-US" b="1" dirty="0" smtClean="0"/>
              <a:t>u</a:t>
            </a:r>
            <a:r>
              <a:rPr lang="en-US" baseline="-25000" dirty="0" smtClean="0"/>
              <a:t>3</a:t>
            </a:r>
            <a:r>
              <a:rPr lang="en-US" dirty="0" smtClean="0"/>
              <a:t> </a:t>
            </a:r>
            <a:endParaRPr lang="en-US" dirty="0"/>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1108798675"/>
              </p:ext>
            </p:extLst>
          </p:nvPr>
        </p:nvGraphicFramePr>
        <p:xfrm>
          <a:off x="3561936" y="1031633"/>
          <a:ext cx="1279525" cy="1639888"/>
        </p:xfrm>
        <a:graphic>
          <a:graphicData uri="http://schemas.openxmlformats.org/presentationml/2006/ole">
            <mc:AlternateContent xmlns:mc="http://schemas.openxmlformats.org/markup-compatibility/2006">
              <mc:Choice xmlns:v="urn:schemas-microsoft-com:vml" Requires="v">
                <p:oleObj spid="_x0000_s264261" name="Equation" r:id="rId6" imgW="1079280" imgH="1498320" progId="Equation.DSMT4">
                  <p:embed/>
                </p:oleObj>
              </mc:Choice>
              <mc:Fallback>
                <p:oleObj name="Equation" r:id="rId6" imgW="1079280" imgH="1498320" progId="Equation.DSMT4">
                  <p:embed/>
                  <p:pic>
                    <p:nvPicPr>
                      <p:cNvPr id="0" name=""/>
                      <p:cNvPicPr>
                        <a:picLocks noChangeAspect="1" noChangeArrowheads="1"/>
                      </p:cNvPicPr>
                      <p:nvPr/>
                    </p:nvPicPr>
                    <p:blipFill>
                      <a:blip r:embed="rId7"/>
                      <a:srcRect/>
                      <a:stretch>
                        <a:fillRect/>
                      </a:stretch>
                    </p:blipFill>
                    <p:spPr bwMode="auto">
                      <a:xfrm>
                        <a:off x="3561936" y="1031633"/>
                        <a:ext cx="127952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02146471"/>
              </p:ext>
            </p:extLst>
          </p:nvPr>
        </p:nvGraphicFramePr>
        <p:xfrm>
          <a:off x="5011462" y="1044885"/>
          <a:ext cx="1311275" cy="1639888"/>
        </p:xfrm>
        <a:graphic>
          <a:graphicData uri="http://schemas.openxmlformats.org/presentationml/2006/ole">
            <mc:AlternateContent xmlns:mc="http://schemas.openxmlformats.org/markup-compatibility/2006">
              <mc:Choice xmlns:v="urn:schemas-microsoft-com:vml" Requires="v">
                <p:oleObj spid="_x0000_s264262" name="Equation" r:id="rId8" imgW="1104840" imgH="1498320" progId="Equation.DSMT4">
                  <p:embed/>
                </p:oleObj>
              </mc:Choice>
              <mc:Fallback>
                <p:oleObj name="Equation" r:id="rId8" imgW="1104840" imgH="1498320" progId="Equation.DSMT4">
                  <p:embed/>
                  <p:pic>
                    <p:nvPicPr>
                      <p:cNvPr id="0" name=""/>
                      <p:cNvPicPr>
                        <a:picLocks noChangeAspect="1" noChangeArrowheads="1"/>
                      </p:cNvPicPr>
                      <p:nvPr/>
                    </p:nvPicPr>
                    <p:blipFill>
                      <a:blip r:embed="rId9"/>
                      <a:srcRect/>
                      <a:stretch>
                        <a:fillRect/>
                      </a:stretch>
                    </p:blipFill>
                    <p:spPr bwMode="auto">
                      <a:xfrm>
                        <a:off x="5011462" y="1044885"/>
                        <a:ext cx="131127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24686996"/>
              </p:ext>
            </p:extLst>
          </p:nvPr>
        </p:nvGraphicFramePr>
        <p:xfrm>
          <a:off x="2004804" y="3273902"/>
          <a:ext cx="1430338" cy="1641475"/>
        </p:xfrm>
        <a:graphic>
          <a:graphicData uri="http://schemas.openxmlformats.org/presentationml/2006/ole">
            <mc:AlternateContent xmlns:mc="http://schemas.openxmlformats.org/markup-compatibility/2006">
              <mc:Choice xmlns:v="urn:schemas-microsoft-com:vml" Requires="v">
                <p:oleObj spid="_x0000_s264263" name="Equation" r:id="rId10" imgW="1206360" imgH="1498320" progId="Equation.DSMT4">
                  <p:embed/>
                </p:oleObj>
              </mc:Choice>
              <mc:Fallback>
                <p:oleObj name="Equation" r:id="rId10" imgW="1206360" imgH="1498320" progId="Equation.DSMT4">
                  <p:embed/>
                  <p:pic>
                    <p:nvPicPr>
                      <p:cNvPr id="0" name=""/>
                      <p:cNvPicPr>
                        <a:picLocks noChangeAspect="1" noChangeArrowheads="1"/>
                      </p:cNvPicPr>
                      <p:nvPr/>
                    </p:nvPicPr>
                    <p:blipFill>
                      <a:blip r:embed="rId11"/>
                      <a:srcRect/>
                      <a:stretch>
                        <a:fillRect/>
                      </a:stretch>
                    </p:blipFill>
                    <p:spPr bwMode="auto">
                      <a:xfrm>
                        <a:off x="2004804" y="3273902"/>
                        <a:ext cx="143033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65441224"/>
              </p:ext>
            </p:extLst>
          </p:nvPr>
        </p:nvGraphicFramePr>
        <p:xfrm>
          <a:off x="4155455" y="3250020"/>
          <a:ext cx="1476375" cy="1646237"/>
        </p:xfrm>
        <a:graphic>
          <a:graphicData uri="http://schemas.openxmlformats.org/presentationml/2006/ole">
            <mc:AlternateContent xmlns:mc="http://schemas.openxmlformats.org/markup-compatibility/2006">
              <mc:Choice xmlns:v="urn:schemas-microsoft-com:vml" Requires="v">
                <p:oleObj spid="_x0000_s264264" name="Equation" r:id="rId12" imgW="1244520" imgH="1498320" progId="Equation.DSMT4">
                  <p:embed/>
                </p:oleObj>
              </mc:Choice>
              <mc:Fallback>
                <p:oleObj name="Equation" r:id="rId12" imgW="1244520" imgH="1498320" progId="Equation.DSMT4">
                  <p:embed/>
                  <p:pic>
                    <p:nvPicPr>
                      <p:cNvPr id="0" name=""/>
                      <p:cNvPicPr>
                        <a:picLocks noChangeAspect="1" noChangeArrowheads="1"/>
                      </p:cNvPicPr>
                      <p:nvPr/>
                    </p:nvPicPr>
                    <p:blipFill>
                      <a:blip r:embed="rId13"/>
                      <a:srcRect/>
                      <a:stretch>
                        <a:fillRect/>
                      </a:stretch>
                    </p:blipFill>
                    <p:spPr bwMode="auto">
                      <a:xfrm>
                        <a:off x="4155455" y="3250020"/>
                        <a:ext cx="147637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07009969"/>
              </p:ext>
            </p:extLst>
          </p:nvPr>
        </p:nvGraphicFramePr>
        <p:xfrm>
          <a:off x="6925296" y="1044575"/>
          <a:ext cx="1446212" cy="1639888"/>
        </p:xfrm>
        <a:graphic>
          <a:graphicData uri="http://schemas.openxmlformats.org/presentationml/2006/ole">
            <mc:AlternateContent xmlns:mc="http://schemas.openxmlformats.org/markup-compatibility/2006">
              <mc:Choice xmlns:v="urn:schemas-microsoft-com:vml" Requires="v">
                <p:oleObj spid="_x0000_s264265" name="Equation" r:id="rId14" imgW="1218960" imgH="1498320" progId="Equation.DSMT4">
                  <p:embed/>
                </p:oleObj>
              </mc:Choice>
              <mc:Fallback>
                <p:oleObj name="Equation" r:id="rId14" imgW="1218960" imgH="1498320" progId="Equation.DSMT4">
                  <p:embed/>
                  <p:pic>
                    <p:nvPicPr>
                      <p:cNvPr id="0" name=""/>
                      <p:cNvPicPr>
                        <a:picLocks noChangeAspect="1" noChangeArrowheads="1"/>
                      </p:cNvPicPr>
                      <p:nvPr/>
                    </p:nvPicPr>
                    <p:blipFill>
                      <a:blip r:embed="rId15"/>
                      <a:srcRect/>
                      <a:stretch>
                        <a:fillRect/>
                      </a:stretch>
                    </p:blipFill>
                    <p:spPr bwMode="auto">
                      <a:xfrm>
                        <a:off x="6925296" y="1044575"/>
                        <a:ext cx="1446212"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17211981"/>
      </p:ext>
    </p:extLst>
  </p:cSld>
  <p:clrMapOvr>
    <a:masterClrMapping/>
  </p:clrMapOvr>
  <mc:AlternateContent xmlns:mc="http://schemas.openxmlformats.org/markup-compatibility/2006" xmlns:p14="http://schemas.microsoft.com/office/powerpoint/2010/main">
    <mc:Choice Requires="p14">
      <p:transition spd="slow" p14:dur="2000" advTm="33765"/>
    </mc:Choice>
    <mc:Fallback xmlns="">
      <p:transition spd="slow" advTm="3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Step 3:</a:t>
            </a:r>
          </a:p>
          <a:p>
            <a:pPr marL="0" indent="0">
              <a:buNone/>
            </a:pP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3177722033"/>
              </p:ext>
            </p:extLst>
          </p:nvPr>
        </p:nvGraphicFramePr>
        <p:xfrm>
          <a:off x="1580253" y="2323895"/>
          <a:ext cx="2424113" cy="390525"/>
        </p:xfrm>
        <a:graphic>
          <a:graphicData uri="http://schemas.openxmlformats.org/presentationml/2006/ole">
            <mc:AlternateContent xmlns:mc="http://schemas.openxmlformats.org/markup-compatibility/2006">
              <mc:Choice xmlns:v="urn:schemas-microsoft-com:vml" Requires="v">
                <p:oleObj spid="_x0000_s265286" name="Equation" r:id="rId6" imgW="2044440" imgH="355320" progId="Equation.DSMT4">
                  <p:embed/>
                </p:oleObj>
              </mc:Choice>
              <mc:Fallback>
                <p:oleObj name="Equation" r:id="rId6" imgW="2044440" imgH="355320" progId="Equation.DSMT4">
                  <p:embed/>
                  <p:pic>
                    <p:nvPicPr>
                      <p:cNvPr id="0" name=""/>
                      <p:cNvPicPr>
                        <a:picLocks noChangeAspect="1" noChangeArrowheads="1"/>
                      </p:cNvPicPr>
                      <p:nvPr/>
                    </p:nvPicPr>
                    <p:blipFill>
                      <a:blip r:embed="rId7"/>
                      <a:srcRect/>
                      <a:stretch>
                        <a:fillRect/>
                      </a:stretch>
                    </p:blipFill>
                    <p:spPr bwMode="auto">
                      <a:xfrm>
                        <a:off x="1580253" y="2323895"/>
                        <a:ext cx="24241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807103657"/>
              </p:ext>
            </p:extLst>
          </p:nvPr>
        </p:nvGraphicFramePr>
        <p:xfrm>
          <a:off x="6981687" y="1696039"/>
          <a:ext cx="1116013" cy="1646237"/>
        </p:xfrm>
        <a:graphic>
          <a:graphicData uri="http://schemas.openxmlformats.org/presentationml/2006/ole">
            <mc:AlternateContent xmlns:mc="http://schemas.openxmlformats.org/markup-compatibility/2006">
              <mc:Choice xmlns:v="urn:schemas-microsoft-com:vml" Requires="v">
                <p:oleObj spid="_x0000_s265287" name="Equation" r:id="rId8" imgW="939600" imgH="1498320" progId="Equation.DSMT4">
                  <p:embed/>
                </p:oleObj>
              </mc:Choice>
              <mc:Fallback>
                <p:oleObj name="Equation" r:id="rId8" imgW="939600" imgH="1498320" progId="Equation.DSMT4">
                  <p:embed/>
                  <p:pic>
                    <p:nvPicPr>
                      <p:cNvPr id="0" name=""/>
                      <p:cNvPicPr>
                        <a:picLocks noChangeAspect="1" noChangeArrowheads="1"/>
                      </p:cNvPicPr>
                      <p:nvPr/>
                    </p:nvPicPr>
                    <p:blipFill>
                      <a:blip r:embed="rId9"/>
                      <a:srcRect/>
                      <a:stretch>
                        <a:fillRect/>
                      </a:stretch>
                    </p:blipFill>
                    <p:spPr bwMode="auto">
                      <a:xfrm>
                        <a:off x="6981687" y="1696039"/>
                        <a:ext cx="111601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786791972"/>
              </p:ext>
            </p:extLst>
          </p:nvPr>
        </p:nvGraphicFramePr>
        <p:xfrm>
          <a:off x="4074423" y="1696038"/>
          <a:ext cx="2787650" cy="1646238"/>
        </p:xfrm>
        <a:graphic>
          <a:graphicData uri="http://schemas.openxmlformats.org/presentationml/2006/ole">
            <mc:AlternateContent xmlns:mc="http://schemas.openxmlformats.org/markup-compatibility/2006">
              <mc:Choice xmlns:v="urn:schemas-microsoft-com:vml" Requires="v">
                <p:oleObj spid="_x0000_s265288" name="Equation" r:id="rId10" imgW="2349360" imgH="1498320" progId="Equation.DSMT4">
                  <p:embed/>
                </p:oleObj>
              </mc:Choice>
              <mc:Fallback>
                <p:oleObj name="Equation" r:id="rId10" imgW="2349360" imgH="1498320" progId="Equation.DSMT4">
                  <p:embed/>
                  <p:pic>
                    <p:nvPicPr>
                      <p:cNvPr id="0" name=""/>
                      <p:cNvPicPr>
                        <a:picLocks noChangeAspect="1" noChangeArrowheads="1"/>
                      </p:cNvPicPr>
                      <p:nvPr/>
                    </p:nvPicPr>
                    <p:blipFill>
                      <a:blip r:embed="rId11"/>
                      <a:srcRect/>
                      <a:stretch>
                        <a:fillRect/>
                      </a:stretch>
                    </p:blipFill>
                    <p:spPr bwMode="auto">
                      <a:xfrm>
                        <a:off x="4074423" y="1696038"/>
                        <a:ext cx="278765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414755625"/>
              </p:ext>
            </p:extLst>
          </p:nvPr>
        </p:nvGraphicFramePr>
        <p:xfrm>
          <a:off x="1542153" y="4103688"/>
          <a:ext cx="2500313" cy="390525"/>
        </p:xfrm>
        <a:graphic>
          <a:graphicData uri="http://schemas.openxmlformats.org/presentationml/2006/ole">
            <mc:AlternateContent xmlns:mc="http://schemas.openxmlformats.org/markup-compatibility/2006">
              <mc:Choice xmlns:v="urn:schemas-microsoft-com:vml" Requires="v">
                <p:oleObj spid="_x0000_s265289" name="Equation" r:id="rId12" imgW="2108160" imgH="355320" progId="Equation.DSMT4">
                  <p:embed/>
                </p:oleObj>
              </mc:Choice>
              <mc:Fallback>
                <p:oleObj name="Equation" r:id="rId12" imgW="2108160" imgH="355320" progId="Equation.DSMT4">
                  <p:embed/>
                  <p:pic>
                    <p:nvPicPr>
                      <p:cNvPr id="0" name=""/>
                      <p:cNvPicPr>
                        <a:picLocks noChangeAspect="1" noChangeArrowheads="1"/>
                      </p:cNvPicPr>
                      <p:nvPr/>
                    </p:nvPicPr>
                    <p:blipFill>
                      <a:blip r:embed="rId13"/>
                      <a:srcRect/>
                      <a:stretch>
                        <a:fillRect/>
                      </a:stretch>
                    </p:blipFill>
                    <p:spPr bwMode="auto">
                      <a:xfrm>
                        <a:off x="1542153" y="4103688"/>
                        <a:ext cx="2500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269237562"/>
              </p:ext>
            </p:extLst>
          </p:nvPr>
        </p:nvGraphicFramePr>
        <p:xfrm>
          <a:off x="6981687" y="3475728"/>
          <a:ext cx="1116013" cy="1646237"/>
        </p:xfrm>
        <a:graphic>
          <a:graphicData uri="http://schemas.openxmlformats.org/presentationml/2006/ole">
            <mc:AlternateContent xmlns:mc="http://schemas.openxmlformats.org/markup-compatibility/2006">
              <mc:Choice xmlns:v="urn:schemas-microsoft-com:vml" Requires="v">
                <p:oleObj spid="_x0000_s265290" name="Equation" r:id="rId14" imgW="939600" imgH="1498320" progId="Equation.DSMT4">
                  <p:embed/>
                </p:oleObj>
              </mc:Choice>
              <mc:Fallback>
                <p:oleObj name="Equation" r:id="rId14" imgW="939600" imgH="1498320" progId="Equation.DSMT4">
                  <p:embed/>
                  <p:pic>
                    <p:nvPicPr>
                      <p:cNvPr id="0" name=""/>
                      <p:cNvPicPr>
                        <a:picLocks noChangeAspect="1" noChangeArrowheads="1"/>
                      </p:cNvPicPr>
                      <p:nvPr/>
                    </p:nvPicPr>
                    <p:blipFill>
                      <a:blip r:embed="rId15"/>
                      <a:srcRect/>
                      <a:stretch>
                        <a:fillRect/>
                      </a:stretch>
                    </p:blipFill>
                    <p:spPr bwMode="auto">
                      <a:xfrm>
                        <a:off x="6981687" y="3475728"/>
                        <a:ext cx="111601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822049492"/>
              </p:ext>
            </p:extLst>
          </p:nvPr>
        </p:nvGraphicFramePr>
        <p:xfrm>
          <a:off x="4123499" y="3475038"/>
          <a:ext cx="2530475" cy="1646237"/>
        </p:xfrm>
        <a:graphic>
          <a:graphicData uri="http://schemas.openxmlformats.org/presentationml/2006/ole">
            <mc:AlternateContent xmlns:mc="http://schemas.openxmlformats.org/markup-compatibility/2006">
              <mc:Choice xmlns:v="urn:schemas-microsoft-com:vml" Requires="v">
                <p:oleObj spid="_x0000_s265291" name="Equation" r:id="rId16" imgW="2133360" imgH="1498320" progId="Equation.DSMT4">
                  <p:embed/>
                </p:oleObj>
              </mc:Choice>
              <mc:Fallback>
                <p:oleObj name="Equation" r:id="rId16" imgW="2133360" imgH="1498320" progId="Equation.DSMT4">
                  <p:embed/>
                  <p:pic>
                    <p:nvPicPr>
                      <p:cNvPr id="0" name=""/>
                      <p:cNvPicPr>
                        <a:picLocks noChangeAspect="1" noChangeArrowheads="1"/>
                      </p:cNvPicPr>
                      <p:nvPr/>
                    </p:nvPicPr>
                    <p:blipFill>
                      <a:blip r:embed="rId17"/>
                      <a:srcRect/>
                      <a:stretch>
                        <a:fillRect/>
                      </a:stretch>
                    </p:blipFill>
                    <p:spPr bwMode="auto">
                      <a:xfrm>
                        <a:off x="4123499" y="3475038"/>
                        <a:ext cx="253047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611268020"/>
              </p:ext>
            </p:extLst>
          </p:nvPr>
        </p:nvGraphicFramePr>
        <p:xfrm>
          <a:off x="1493838" y="5524500"/>
          <a:ext cx="2022475" cy="792163"/>
        </p:xfrm>
        <a:graphic>
          <a:graphicData uri="http://schemas.openxmlformats.org/presentationml/2006/ole">
            <mc:AlternateContent xmlns:mc="http://schemas.openxmlformats.org/markup-compatibility/2006">
              <mc:Choice xmlns:v="urn:schemas-microsoft-com:vml" Requires="v">
                <p:oleObj spid="_x0000_s265292" name="Equation" r:id="rId18" imgW="1701720" imgH="723600" progId="Equation.DSMT4">
                  <p:embed/>
                </p:oleObj>
              </mc:Choice>
              <mc:Fallback>
                <p:oleObj name="Equation" r:id="rId18" imgW="1701720" imgH="723600" progId="Equation.DSMT4">
                  <p:embed/>
                  <p:pic>
                    <p:nvPicPr>
                      <p:cNvPr id="0" name="Object 16"/>
                      <p:cNvPicPr>
                        <a:picLocks noChangeAspect="1" noChangeArrowheads="1"/>
                      </p:cNvPicPr>
                      <p:nvPr/>
                    </p:nvPicPr>
                    <p:blipFill>
                      <a:blip r:embed="rId19"/>
                      <a:srcRect/>
                      <a:stretch>
                        <a:fillRect/>
                      </a:stretch>
                    </p:blipFill>
                    <p:spPr bwMode="auto">
                      <a:xfrm>
                        <a:off x="1493838" y="5524500"/>
                        <a:ext cx="20224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07881269"/>
              </p:ext>
            </p:extLst>
          </p:nvPr>
        </p:nvGraphicFramePr>
        <p:xfrm>
          <a:off x="3595063" y="5052046"/>
          <a:ext cx="1114425" cy="1646237"/>
        </p:xfrm>
        <a:graphic>
          <a:graphicData uri="http://schemas.openxmlformats.org/presentationml/2006/ole">
            <mc:AlternateContent xmlns:mc="http://schemas.openxmlformats.org/markup-compatibility/2006">
              <mc:Choice xmlns:v="urn:schemas-microsoft-com:vml" Requires="v">
                <p:oleObj spid="_x0000_s265293" name="Equation" r:id="rId20" imgW="939600" imgH="1498320" progId="Equation.DSMT4">
                  <p:embed/>
                </p:oleObj>
              </mc:Choice>
              <mc:Fallback>
                <p:oleObj name="Equation" r:id="rId20" imgW="939600" imgH="1498320" progId="Equation.DSMT4">
                  <p:embed/>
                  <p:pic>
                    <p:nvPicPr>
                      <p:cNvPr id="0" name="Object 20"/>
                      <p:cNvPicPr>
                        <a:picLocks noChangeAspect="1" noChangeArrowheads="1"/>
                      </p:cNvPicPr>
                      <p:nvPr/>
                    </p:nvPicPr>
                    <p:blipFill>
                      <a:blip r:embed="rId21"/>
                      <a:srcRect/>
                      <a:stretch>
                        <a:fillRect/>
                      </a:stretch>
                    </p:blipFill>
                    <p:spPr bwMode="auto">
                      <a:xfrm>
                        <a:off x="3595063" y="5052046"/>
                        <a:ext cx="11144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 name="Audio 2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31553057"/>
      </p:ext>
    </p:extLst>
  </p:cSld>
  <p:clrMapOvr>
    <a:masterClrMapping/>
  </p:clrMapOvr>
  <mc:AlternateContent xmlns:mc="http://schemas.openxmlformats.org/markup-compatibility/2006" xmlns:p14="http://schemas.microsoft.com/office/powerpoint/2010/main">
    <mc:Choice Requires="p14">
      <p:transition spd="slow" p14:dur="2000" advTm="126676"/>
    </mc:Choice>
    <mc:Fallback xmlns="">
      <p:transition spd="slow" advTm="126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Thus, we have                          ,                             and                     </a:t>
            </a:r>
          </a:p>
          <a:p>
            <a:endParaRPr lang="en-US" dirty="0"/>
          </a:p>
          <a:p>
            <a:endParaRPr lang="en-US" dirty="0" smtClean="0"/>
          </a:p>
          <a:p>
            <a:endParaRPr lang="en-US" dirty="0"/>
          </a:p>
          <a:p>
            <a:r>
              <a:rPr lang="en-US" dirty="0" smtClean="0"/>
              <a:t>The best approximation of                        is found by calculating</a:t>
            </a: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2790167065"/>
              </p:ext>
            </p:extLst>
          </p:nvPr>
        </p:nvGraphicFramePr>
        <p:xfrm>
          <a:off x="2671755" y="1031495"/>
          <a:ext cx="1430337" cy="1644650"/>
        </p:xfrm>
        <a:graphic>
          <a:graphicData uri="http://schemas.openxmlformats.org/presentationml/2006/ole">
            <mc:AlternateContent xmlns:mc="http://schemas.openxmlformats.org/markup-compatibility/2006">
              <mc:Choice xmlns:v="urn:schemas-microsoft-com:vml" Requires="v">
                <p:oleObj spid="_x0000_s266301" name="Equation" r:id="rId6" imgW="1206360" imgH="1498320" progId="Equation.DSMT4">
                  <p:embed/>
                </p:oleObj>
              </mc:Choice>
              <mc:Fallback>
                <p:oleObj name="Equation" r:id="rId6" imgW="1206360" imgH="1498320" progId="Equation.DSMT4">
                  <p:embed/>
                  <p:pic>
                    <p:nvPicPr>
                      <p:cNvPr id="0" name=""/>
                      <p:cNvPicPr>
                        <a:picLocks noChangeAspect="1" noChangeArrowheads="1"/>
                      </p:cNvPicPr>
                      <p:nvPr/>
                    </p:nvPicPr>
                    <p:blipFill>
                      <a:blip r:embed="rId7"/>
                      <a:srcRect/>
                      <a:stretch>
                        <a:fillRect/>
                      </a:stretch>
                    </p:blipFill>
                    <p:spPr bwMode="auto">
                      <a:xfrm>
                        <a:off x="2671755" y="1031495"/>
                        <a:ext cx="1430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68240844"/>
              </p:ext>
            </p:extLst>
          </p:nvPr>
        </p:nvGraphicFramePr>
        <p:xfrm>
          <a:off x="4318480" y="1033083"/>
          <a:ext cx="1477962" cy="1641475"/>
        </p:xfrm>
        <a:graphic>
          <a:graphicData uri="http://schemas.openxmlformats.org/presentationml/2006/ole">
            <mc:AlternateContent xmlns:mc="http://schemas.openxmlformats.org/markup-compatibility/2006">
              <mc:Choice xmlns:v="urn:schemas-microsoft-com:vml" Requires="v">
                <p:oleObj spid="_x0000_s266302" name="Equation" r:id="rId8" imgW="1244520" imgH="1498320" progId="Equation.DSMT4">
                  <p:embed/>
                </p:oleObj>
              </mc:Choice>
              <mc:Fallback>
                <p:oleObj name="Equation" r:id="rId8" imgW="1244520" imgH="1498320" progId="Equation.DSMT4">
                  <p:embed/>
                  <p:pic>
                    <p:nvPicPr>
                      <p:cNvPr id="0" name=""/>
                      <p:cNvPicPr>
                        <a:picLocks noChangeAspect="1" noChangeArrowheads="1"/>
                      </p:cNvPicPr>
                      <p:nvPr/>
                    </p:nvPicPr>
                    <p:blipFill>
                      <a:blip r:embed="rId9"/>
                      <a:srcRect/>
                      <a:stretch>
                        <a:fillRect/>
                      </a:stretch>
                    </p:blipFill>
                    <p:spPr bwMode="auto">
                      <a:xfrm>
                        <a:off x="4318480" y="1033083"/>
                        <a:ext cx="1477962"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57611982"/>
              </p:ext>
            </p:extLst>
          </p:nvPr>
        </p:nvGraphicFramePr>
        <p:xfrm>
          <a:off x="180907" y="4260988"/>
          <a:ext cx="3817937" cy="388938"/>
        </p:xfrm>
        <a:graphic>
          <a:graphicData uri="http://schemas.openxmlformats.org/presentationml/2006/ole">
            <mc:AlternateContent xmlns:mc="http://schemas.openxmlformats.org/markup-compatibility/2006">
              <mc:Choice xmlns:v="urn:schemas-microsoft-com:vml" Requires="v">
                <p:oleObj spid="_x0000_s266303" name="Equation" r:id="rId10" imgW="3213000" imgH="355320" progId="Equation.DSMT4">
                  <p:embed/>
                </p:oleObj>
              </mc:Choice>
              <mc:Fallback>
                <p:oleObj name="Equation" r:id="rId10" imgW="3213000" imgH="355320" progId="Equation.DSMT4">
                  <p:embed/>
                  <p:pic>
                    <p:nvPicPr>
                      <p:cNvPr id="0" name=""/>
                      <p:cNvPicPr>
                        <a:picLocks noChangeAspect="1" noChangeArrowheads="1"/>
                      </p:cNvPicPr>
                      <p:nvPr/>
                    </p:nvPicPr>
                    <p:blipFill>
                      <a:blip r:embed="rId11"/>
                      <a:srcRect/>
                      <a:stretch>
                        <a:fillRect/>
                      </a:stretch>
                    </p:blipFill>
                    <p:spPr bwMode="auto">
                      <a:xfrm>
                        <a:off x="180907" y="4260988"/>
                        <a:ext cx="3817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77532518"/>
              </p:ext>
            </p:extLst>
          </p:nvPr>
        </p:nvGraphicFramePr>
        <p:xfrm>
          <a:off x="4176505" y="2664239"/>
          <a:ext cx="1192213" cy="1641475"/>
        </p:xfrm>
        <a:graphic>
          <a:graphicData uri="http://schemas.openxmlformats.org/presentationml/2006/ole">
            <mc:AlternateContent xmlns:mc="http://schemas.openxmlformats.org/markup-compatibility/2006">
              <mc:Choice xmlns:v="urn:schemas-microsoft-com:vml" Requires="v">
                <p:oleObj spid="_x0000_s266304" name="Equation" r:id="rId12" imgW="1002960" imgH="1498320" progId="Equation.DSMT4">
                  <p:embed/>
                </p:oleObj>
              </mc:Choice>
              <mc:Fallback>
                <p:oleObj name="Equation" r:id="rId12" imgW="1002960" imgH="1498320" progId="Equation.DSMT4">
                  <p:embed/>
                  <p:pic>
                    <p:nvPicPr>
                      <p:cNvPr id="0" name=""/>
                      <p:cNvPicPr>
                        <a:picLocks noChangeAspect="1" noChangeArrowheads="1"/>
                      </p:cNvPicPr>
                      <p:nvPr/>
                    </p:nvPicPr>
                    <p:blipFill>
                      <a:blip r:embed="rId13"/>
                      <a:srcRect/>
                      <a:stretch>
                        <a:fillRect/>
                      </a:stretch>
                    </p:blipFill>
                    <p:spPr bwMode="auto">
                      <a:xfrm>
                        <a:off x="4176505" y="2664239"/>
                        <a:ext cx="11922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35370124"/>
              </p:ext>
            </p:extLst>
          </p:nvPr>
        </p:nvGraphicFramePr>
        <p:xfrm>
          <a:off x="5653364" y="4767401"/>
          <a:ext cx="1284287" cy="1641475"/>
        </p:xfrm>
        <a:graphic>
          <a:graphicData uri="http://schemas.openxmlformats.org/presentationml/2006/ole">
            <mc:AlternateContent xmlns:mc="http://schemas.openxmlformats.org/markup-compatibility/2006">
              <mc:Choice xmlns:v="urn:schemas-microsoft-com:vml" Requires="v">
                <p:oleObj spid="_x0000_s266305" name="Equation" r:id="rId14" imgW="1079280" imgH="1498320" progId="Equation.DSMT4">
                  <p:embed/>
                </p:oleObj>
              </mc:Choice>
              <mc:Fallback>
                <p:oleObj name="Equation" r:id="rId14" imgW="1079280" imgH="1498320" progId="Equation.DSMT4">
                  <p:embed/>
                  <p:pic>
                    <p:nvPicPr>
                      <p:cNvPr id="0" name=""/>
                      <p:cNvPicPr>
                        <a:picLocks noChangeAspect="1" noChangeArrowheads="1"/>
                      </p:cNvPicPr>
                      <p:nvPr/>
                    </p:nvPicPr>
                    <p:blipFill>
                      <a:blip r:embed="rId15"/>
                      <a:srcRect/>
                      <a:stretch>
                        <a:fillRect/>
                      </a:stretch>
                    </p:blipFill>
                    <p:spPr bwMode="auto">
                      <a:xfrm>
                        <a:off x="5653364" y="4767401"/>
                        <a:ext cx="1284287"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84670587"/>
              </p:ext>
            </p:extLst>
          </p:nvPr>
        </p:nvGraphicFramePr>
        <p:xfrm>
          <a:off x="6603309" y="1030701"/>
          <a:ext cx="1460500" cy="1646238"/>
        </p:xfrm>
        <a:graphic>
          <a:graphicData uri="http://schemas.openxmlformats.org/presentationml/2006/ole">
            <mc:AlternateContent xmlns:mc="http://schemas.openxmlformats.org/markup-compatibility/2006">
              <mc:Choice xmlns:v="urn:schemas-microsoft-com:vml" Requires="v">
                <p:oleObj spid="_x0000_s266306" name="Equation" r:id="rId16" imgW="1231560" imgH="1498320" progId="Equation.DSMT4">
                  <p:embed/>
                </p:oleObj>
              </mc:Choice>
              <mc:Fallback>
                <p:oleObj name="Equation" r:id="rId16" imgW="1231560" imgH="1498320" progId="Equation.DSMT4">
                  <p:embed/>
                  <p:pic>
                    <p:nvPicPr>
                      <p:cNvPr id="0" name="Object 7"/>
                      <p:cNvPicPr>
                        <a:picLocks noChangeAspect="1" noChangeArrowheads="1"/>
                      </p:cNvPicPr>
                      <p:nvPr/>
                    </p:nvPicPr>
                    <p:blipFill>
                      <a:blip r:embed="rId17"/>
                      <a:srcRect/>
                      <a:stretch>
                        <a:fillRect/>
                      </a:stretch>
                    </p:blipFill>
                    <p:spPr bwMode="auto">
                      <a:xfrm>
                        <a:off x="6603309" y="1030701"/>
                        <a:ext cx="14605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855168828"/>
              </p:ext>
            </p:extLst>
          </p:nvPr>
        </p:nvGraphicFramePr>
        <p:xfrm>
          <a:off x="833230" y="4741517"/>
          <a:ext cx="4648200" cy="1641475"/>
        </p:xfrm>
        <a:graphic>
          <a:graphicData uri="http://schemas.openxmlformats.org/presentationml/2006/ole">
            <mc:AlternateContent xmlns:mc="http://schemas.openxmlformats.org/markup-compatibility/2006">
              <mc:Choice xmlns:v="urn:schemas-microsoft-com:vml" Requires="v">
                <p:oleObj spid="_x0000_s266307" name="Equation" r:id="rId18" imgW="3911400" imgH="1498320" progId="Equation.DSMT4">
                  <p:embed/>
                </p:oleObj>
              </mc:Choice>
              <mc:Fallback>
                <p:oleObj name="Equation" r:id="rId18" imgW="3911400" imgH="1498320" progId="Equation.DSMT4">
                  <p:embed/>
                  <p:pic>
                    <p:nvPicPr>
                      <p:cNvPr id="0" name=""/>
                      <p:cNvPicPr>
                        <a:picLocks noChangeAspect="1" noChangeArrowheads="1"/>
                      </p:cNvPicPr>
                      <p:nvPr/>
                    </p:nvPicPr>
                    <p:blipFill>
                      <a:blip r:embed="rId19"/>
                      <a:srcRect/>
                      <a:stretch>
                        <a:fillRect/>
                      </a:stretch>
                    </p:blipFill>
                    <p:spPr bwMode="auto">
                      <a:xfrm>
                        <a:off x="833230" y="4741517"/>
                        <a:ext cx="46482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62078446"/>
      </p:ext>
    </p:extLst>
  </p:cSld>
  <p:clrMapOvr>
    <a:masterClrMapping/>
  </p:clrMapOvr>
  <mc:AlternateContent xmlns:mc="http://schemas.openxmlformats.org/markup-compatibility/2006" xmlns:p14="http://schemas.microsoft.com/office/powerpoint/2010/main">
    <mc:Choice Requires="p14">
      <p:transition spd="slow" p14:dur="2000" advTm="52831"/>
    </mc:Choice>
    <mc:Fallback xmlns="">
      <p:transition spd="slow" advTm="5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Gram-Schmidt algorithm</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pPr marL="0" indent="0">
              <a:buNone/>
            </a:pPr>
            <a:r>
              <a:rPr lang="en-US" dirty="0" smtClean="0"/>
              <a:t>Step </a:t>
            </a:r>
            <a:r>
              <a:rPr lang="en-US" i="1" dirty="0" smtClean="0"/>
              <a:t>k</a:t>
            </a:r>
            <a:r>
              <a:rPr lang="en-US" dirty="0" smtClean="0"/>
              <a:t>.</a:t>
            </a:r>
          </a:p>
          <a:p>
            <a:pPr marL="0" indent="0">
              <a:buNone/>
            </a:pPr>
            <a:r>
              <a:rPr lang="en-US" dirty="0"/>
              <a:t>	</a:t>
            </a:r>
            <a:r>
              <a:rPr lang="en-US" dirty="0" smtClean="0"/>
              <a:t>Subtract from </a:t>
            </a:r>
            <a:r>
              <a:rPr lang="en-US" b="1" dirty="0" err="1" smtClean="0">
                <a:latin typeface="Times New Roman" panose="02020603050405020304" pitchFamily="18" charset="0"/>
              </a:rPr>
              <a:t>u</a:t>
            </a:r>
            <a:r>
              <a:rPr lang="en-US" i="1" baseline="-25000" dirty="0" err="1" smtClean="0">
                <a:latin typeface="Times New Roman" panose="02020603050405020304" pitchFamily="18" charset="0"/>
              </a:rPr>
              <a:t>k</a:t>
            </a:r>
            <a:r>
              <a:rPr lang="en-US" dirty="0" smtClean="0"/>
              <a:t> the projection of </a:t>
            </a:r>
            <a:r>
              <a:rPr lang="en-US" b="1" dirty="0" err="1" smtClean="0">
                <a:latin typeface="Times New Roman" panose="02020603050405020304" pitchFamily="18" charset="0"/>
              </a:rPr>
              <a:t>u</a:t>
            </a:r>
            <a:r>
              <a:rPr lang="en-US" i="1" baseline="-25000" dirty="0" err="1" smtClean="0">
                <a:latin typeface="Times New Roman" panose="02020603050405020304" pitchFamily="18" charset="0"/>
              </a:rPr>
              <a:t>k</a:t>
            </a:r>
            <a:r>
              <a:rPr lang="en-US" dirty="0" smtClean="0"/>
              <a:t> onto </a:t>
            </a:r>
          </a:p>
          <a:p>
            <a:pPr marL="0" indent="0">
              <a:buNone/>
            </a:pPr>
            <a:r>
              <a:rPr lang="en-US" dirty="0"/>
              <a:t>	</a:t>
            </a:r>
            <a:r>
              <a:rPr lang="en-US" dirty="0" smtClean="0"/>
              <a:t>for </a:t>
            </a:r>
            <a:r>
              <a:rPr lang="en-US" i="1" dirty="0">
                <a:latin typeface="Times New Roman" panose="02020603050405020304" pitchFamily="18" charset="0"/>
              </a:rPr>
              <a:t>ℓ</a:t>
            </a:r>
            <a:r>
              <a:rPr lang="en-US" dirty="0" smtClean="0">
                <a:latin typeface="Times New Roman" panose="02020603050405020304" pitchFamily="18" charset="0"/>
              </a:rPr>
              <a:t> = 1, 2, …, </a:t>
            </a:r>
            <a:r>
              <a:rPr lang="en-US" i="1" dirty="0" smtClean="0">
                <a:latin typeface="Times New Roman" panose="02020603050405020304" pitchFamily="18" charset="0"/>
              </a:rPr>
              <a:t>k</a:t>
            </a:r>
            <a:r>
              <a:rPr lang="en-US" dirty="0" smtClean="0">
                <a:latin typeface="Times New Roman" panose="02020603050405020304" pitchFamily="18" charset="0"/>
              </a:rPr>
              <a:t> – 1</a:t>
            </a:r>
            <a:r>
              <a:rPr lang="en-US" dirty="0" smtClean="0"/>
              <a:t> where we did not discard that vector</a:t>
            </a:r>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If at any point, </a:t>
            </a:r>
            <a:r>
              <a:rPr lang="en-US" b="1" dirty="0" err="1" smtClean="0">
                <a:latin typeface="Times New Roman" panose="02020603050405020304" pitchFamily="18" charset="0"/>
              </a:rPr>
              <a:t>u</a:t>
            </a:r>
            <a:r>
              <a:rPr lang="en-US" i="1" baseline="-25000" dirty="0" err="1" smtClean="0">
                <a:latin typeface="Times New Roman" panose="02020603050405020304" pitchFamily="18" charset="0"/>
              </a:rPr>
              <a:t>k</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t>, we discard this vector.</a:t>
            </a:r>
            <a:endParaRPr lang="en-US" dirty="0"/>
          </a:p>
          <a:p>
            <a:pPr marL="0" indent="0">
              <a:buNone/>
            </a:pPr>
            <a:r>
              <a:rPr lang="en-US" dirty="0" smtClean="0"/>
              <a:t>	Otherwise, normalize </a:t>
            </a:r>
            <a:r>
              <a:rPr lang="en-US" dirty="0"/>
              <a:t>the </a:t>
            </a:r>
            <a:r>
              <a:rPr lang="en-US" dirty="0" smtClean="0"/>
              <a:t>this new vector, </a:t>
            </a:r>
            <a:r>
              <a:rPr lang="en-US" dirty="0"/>
              <a:t>so define </a:t>
            </a:r>
            <a:endParaRPr lang="en-US" dirty="0" smtClean="0"/>
          </a:p>
          <a:p>
            <a:pPr marL="0" indent="0">
              <a:buNone/>
            </a:pPr>
            <a:endParaRPr lang="en-US" dirty="0"/>
          </a:p>
          <a:p>
            <a:pPr marL="0" indent="0">
              <a:buNone/>
            </a:pPr>
            <a:r>
              <a:rPr lang="en-US" dirty="0" smtClean="0"/>
              <a:t> </a:t>
            </a: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833579017"/>
              </p:ext>
            </p:extLst>
          </p:nvPr>
        </p:nvGraphicFramePr>
        <p:xfrm>
          <a:off x="2913063" y="2854325"/>
          <a:ext cx="2487612" cy="388938"/>
        </p:xfrm>
        <a:graphic>
          <a:graphicData uri="http://schemas.openxmlformats.org/presentationml/2006/ole">
            <mc:AlternateContent xmlns:mc="http://schemas.openxmlformats.org/markup-compatibility/2006">
              <mc:Choice xmlns:v="urn:schemas-microsoft-com:vml" Requires="v">
                <p:oleObj spid="_x0000_s267313" name="Equation" r:id="rId6" imgW="2095200" imgH="355320" progId="Equation.DSMT4">
                  <p:embed/>
                </p:oleObj>
              </mc:Choice>
              <mc:Fallback>
                <p:oleObj name="Equation" r:id="rId6" imgW="2095200" imgH="355320" progId="Equation.DSMT4">
                  <p:embed/>
                  <p:pic>
                    <p:nvPicPr>
                      <p:cNvPr id="0" name=""/>
                      <p:cNvPicPr>
                        <a:picLocks noChangeAspect="1" noChangeArrowheads="1"/>
                      </p:cNvPicPr>
                      <p:nvPr/>
                    </p:nvPicPr>
                    <p:blipFill>
                      <a:blip r:embed="rId7"/>
                      <a:srcRect/>
                      <a:stretch>
                        <a:fillRect/>
                      </a:stretch>
                    </p:blipFill>
                    <p:spPr bwMode="auto">
                      <a:xfrm>
                        <a:off x="2913063" y="2854325"/>
                        <a:ext cx="248761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12286089"/>
              </p:ext>
            </p:extLst>
          </p:nvPr>
        </p:nvGraphicFramePr>
        <p:xfrm>
          <a:off x="6435725" y="2066925"/>
          <a:ext cx="301625" cy="361950"/>
        </p:xfrm>
        <a:graphic>
          <a:graphicData uri="http://schemas.openxmlformats.org/presentationml/2006/ole">
            <mc:AlternateContent xmlns:mc="http://schemas.openxmlformats.org/markup-compatibility/2006">
              <mc:Choice xmlns:v="urn:schemas-microsoft-com:vml" Requires="v">
                <p:oleObj spid="_x0000_s267314" name="Equation" r:id="rId8" imgW="253800" imgH="330120" progId="Equation.DSMT4">
                  <p:embed/>
                </p:oleObj>
              </mc:Choice>
              <mc:Fallback>
                <p:oleObj name="Equation" r:id="rId8" imgW="253800" imgH="330120" progId="Equation.DSMT4">
                  <p:embed/>
                  <p:pic>
                    <p:nvPicPr>
                      <p:cNvPr id="0" name=""/>
                      <p:cNvPicPr>
                        <a:picLocks noChangeAspect="1" noChangeArrowheads="1"/>
                      </p:cNvPicPr>
                      <p:nvPr/>
                    </p:nvPicPr>
                    <p:blipFill>
                      <a:blip r:embed="rId9"/>
                      <a:srcRect/>
                      <a:stretch>
                        <a:fillRect/>
                      </a:stretch>
                    </p:blipFill>
                    <p:spPr bwMode="auto">
                      <a:xfrm>
                        <a:off x="6435725" y="2066925"/>
                        <a:ext cx="3016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15054673"/>
              </p:ext>
            </p:extLst>
          </p:nvPr>
        </p:nvGraphicFramePr>
        <p:xfrm>
          <a:off x="3558761" y="5644667"/>
          <a:ext cx="1416050" cy="790575"/>
        </p:xfrm>
        <a:graphic>
          <a:graphicData uri="http://schemas.openxmlformats.org/presentationml/2006/ole">
            <mc:AlternateContent xmlns:mc="http://schemas.openxmlformats.org/markup-compatibility/2006">
              <mc:Choice xmlns:v="urn:schemas-microsoft-com:vml" Requires="v">
                <p:oleObj spid="_x0000_s267315" name="Equation" r:id="rId10" imgW="1193760" imgH="723600" progId="Equation.DSMT4">
                  <p:embed/>
                </p:oleObj>
              </mc:Choice>
              <mc:Fallback>
                <p:oleObj name="Equation" r:id="rId10" imgW="1193760" imgH="723600" progId="Equation.DSMT4">
                  <p:embed/>
                  <p:pic>
                    <p:nvPicPr>
                      <p:cNvPr id="0" name=""/>
                      <p:cNvPicPr>
                        <a:picLocks noChangeAspect="1" noChangeArrowheads="1"/>
                      </p:cNvPicPr>
                      <p:nvPr/>
                    </p:nvPicPr>
                    <p:blipFill>
                      <a:blip r:embed="rId11"/>
                      <a:srcRect/>
                      <a:stretch>
                        <a:fillRect/>
                      </a:stretch>
                    </p:blipFill>
                    <p:spPr bwMode="auto">
                      <a:xfrm>
                        <a:off x="3558761" y="5644667"/>
                        <a:ext cx="1416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887986239"/>
              </p:ext>
            </p:extLst>
          </p:nvPr>
        </p:nvGraphicFramePr>
        <p:xfrm>
          <a:off x="2916238" y="3325813"/>
          <a:ext cx="2547937" cy="388937"/>
        </p:xfrm>
        <a:graphic>
          <a:graphicData uri="http://schemas.openxmlformats.org/presentationml/2006/ole">
            <mc:AlternateContent xmlns:mc="http://schemas.openxmlformats.org/markup-compatibility/2006">
              <mc:Choice xmlns:v="urn:schemas-microsoft-com:vml" Requires="v">
                <p:oleObj spid="_x0000_s267316" name="Equation" r:id="rId12" imgW="2145960" imgH="355320" progId="Equation.DSMT4">
                  <p:embed/>
                </p:oleObj>
              </mc:Choice>
              <mc:Fallback>
                <p:oleObj name="Equation" r:id="rId12" imgW="2145960" imgH="355320" progId="Equation.DSMT4">
                  <p:embed/>
                  <p:pic>
                    <p:nvPicPr>
                      <p:cNvPr id="0" name=""/>
                      <p:cNvPicPr>
                        <a:picLocks noChangeAspect="1" noChangeArrowheads="1"/>
                      </p:cNvPicPr>
                      <p:nvPr/>
                    </p:nvPicPr>
                    <p:blipFill>
                      <a:blip r:embed="rId13"/>
                      <a:srcRect/>
                      <a:stretch>
                        <a:fillRect/>
                      </a:stretch>
                    </p:blipFill>
                    <p:spPr bwMode="auto">
                      <a:xfrm>
                        <a:off x="2916238" y="3325813"/>
                        <a:ext cx="2547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55284840"/>
              </p:ext>
            </p:extLst>
          </p:nvPr>
        </p:nvGraphicFramePr>
        <p:xfrm>
          <a:off x="4137025" y="3890963"/>
          <a:ext cx="106363" cy="277812"/>
        </p:xfrm>
        <a:graphic>
          <a:graphicData uri="http://schemas.openxmlformats.org/presentationml/2006/ole">
            <mc:AlternateContent xmlns:mc="http://schemas.openxmlformats.org/markup-compatibility/2006">
              <mc:Choice xmlns:v="urn:schemas-microsoft-com:vml" Requires="v">
                <p:oleObj spid="_x0000_s267317" name="Equation" r:id="rId14" imgW="88560" imgH="253800" progId="Equation.DSMT4">
                  <p:embed/>
                </p:oleObj>
              </mc:Choice>
              <mc:Fallback>
                <p:oleObj name="Equation" r:id="rId14" imgW="88560" imgH="253800" progId="Equation.DSMT4">
                  <p:embed/>
                  <p:pic>
                    <p:nvPicPr>
                      <p:cNvPr id="0" name=""/>
                      <p:cNvPicPr>
                        <a:picLocks noChangeAspect="1" noChangeArrowheads="1"/>
                      </p:cNvPicPr>
                      <p:nvPr/>
                    </p:nvPicPr>
                    <p:blipFill>
                      <a:blip r:embed="rId15"/>
                      <a:srcRect/>
                      <a:stretch>
                        <a:fillRect/>
                      </a:stretch>
                    </p:blipFill>
                    <p:spPr bwMode="auto">
                      <a:xfrm>
                        <a:off x="4137025" y="3890963"/>
                        <a:ext cx="1063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144586136"/>
              </p:ext>
            </p:extLst>
          </p:nvPr>
        </p:nvGraphicFramePr>
        <p:xfrm>
          <a:off x="2747963" y="4346575"/>
          <a:ext cx="2894012" cy="388938"/>
        </p:xfrm>
        <a:graphic>
          <a:graphicData uri="http://schemas.openxmlformats.org/presentationml/2006/ole">
            <mc:AlternateContent xmlns:mc="http://schemas.openxmlformats.org/markup-compatibility/2006">
              <mc:Choice xmlns:v="urn:schemas-microsoft-com:vml" Requires="v">
                <p:oleObj spid="_x0000_s267318" name="Equation" r:id="rId16" imgW="2438280" imgH="355320" progId="Equation.DSMT4">
                  <p:embed/>
                </p:oleObj>
              </mc:Choice>
              <mc:Fallback>
                <p:oleObj name="Equation" r:id="rId16" imgW="2438280" imgH="355320" progId="Equation.DSMT4">
                  <p:embed/>
                  <p:pic>
                    <p:nvPicPr>
                      <p:cNvPr id="0" name=""/>
                      <p:cNvPicPr>
                        <a:picLocks noChangeAspect="1" noChangeArrowheads="1"/>
                      </p:cNvPicPr>
                      <p:nvPr/>
                    </p:nvPicPr>
                    <p:blipFill>
                      <a:blip r:embed="rId17"/>
                      <a:srcRect/>
                      <a:stretch>
                        <a:fillRect/>
                      </a:stretch>
                    </p:blipFill>
                    <p:spPr bwMode="auto">
                      <a:xfrm>
                        <a:off x="2747963" y="4346575"/>
                        <a:ext cx="289401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85355077"/>
      </p:ext>
    </p:extLst>
  </p:cSld>
  <p:clrMapOvr>
    <a:masterClrMapping/>
  </p:clrMapOvr>
  <mc:AlternateContent xmlns:mc="http://schemas.openxmlformats.org/markup-compatibility/2006" xmlns:p14="http://schemas.microsoft.com/office/powerpoint/2010/main">
    <mc:Choice Requires="p14">
      <p:transition spd="slow" p14:dur="2000" advTm="116975"/>
    </mc:Choice>
    <mc:Fallback xmlns="">
      <p:transition spd="slow" advTm="11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Learn about the best approximation of a given vector of collection of </a:t>
            </a:r>
            <a:r>
              <a:rPr lang="en-US" i="1" dirty="0" smtClean="0"/>
              <a:t>m</a:t>
            </a:r>
            <a:r>
              <a:rPr lang="en-US" dirty="0" smtClean="0"/>
              <a:t> mutually orthogonal vectors</a:t>
            </a:r>
          </a:p>
          <a:p>
            <a:pPr lvl="1"/>
            <a:r>
              <a:rPr lang="en-US" dirty="0" smtClean="0"/>
              <a:t>Define the Gram-Schmidt algorithm for taking a set of </a:t>
            </a:r>
            <a:r>
              <a:rPr lang="en-US" i="1" dirty="0" smtClean="0"/>
              <a:t>m</a:t>
            </a:r>
            <a:r>
              <a:rPr lang="en-US" dirty="0" smtClean="0"/>
              <a:t> vectors and returning a collection of at most </a:t>
            </a:r>
            <a:r>
              <a:rPr lang="en-US" i="1" dirty="0" smtClean="0"/>
              <a:t>m</a:t>
            </a:r>
            <a:r>
              <a:rPr lang="en-US" dirty="0" smtClean="0"/>
              <a:t> mutually orthogonal unit vectors</a:t>
            </a:r>
          </a:p>
          <a:p>
            <a:pPr lvl="1"/>
            <a:r>
              <a:rPr lang="en-US" dirty="0" smtClean="0"/>
              <a:t>Look at examples as go through the steps</a:t>
            </a: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4289"/>
    </mc:Choice>
    <mc:Fallback xmlns="">
      <p:transition spd="slow" advTm="3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Gram-Schmidt algorithm</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To summarize:</a:t>
            </a:r>
          </a:p>
          <a:p>
            <a:pPr lvl="1"/>
            <a:r>
              <a:rPr lang="en-US" dirty="0" smtClean="0"/>
              <a:t>Given </a:t>
            </a:r>
            <a:r>
              <a:rPr lang="en-US" i="1" dirty="0" smtClean="0">
                <a:latin typeface="Times New Roman" panose="02020603050405020304" pitchFamily="18" charset="0"/>
              </a:rPr>
              <a:t>m</a:t>
            </a:r>
            <a:r>
              <a:rPr lang="en-US" dirty="0" smtClean="0"/>
              <a:t> vectors </a:t>
            </a:r>
            <a:r>
              <a:rPr lang="en-US" b="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t> through </a:t>
            </a:r>
            <a:r>
              <a:rPr lang="en-US" b="1" dirty="0" smtClean="0">
                <a:latin typeface="Times New Roman" panose="02020603050405020304" pitchFamily="18" charset="0"/>
              </a:rPr>
              <a:t>u</a:t>
            </a:r>
            <a:r>
              <a:rPr lang="en-US" i="1" baseline="-25000" dirty="0" smtClean="0">
                <a:latin typeface="Times New Roman" panose="02020603050405020304" pitchFamily="18" charset="0"/>
              </a:rPr>
              <a:t>m</a:t>
            </a:r>
            <a:r>
              <a:rPr lang="en-US" dirty="0" smtClean="0"/>
              <a:t>, to convert these into a collection of mutually orthogonal unit vectors:</a:t>
            </a:r>
          </a:p>
          <a:p>
            <a:pPr lvl="2"/>
            <a:r>
              <a:rPr lang="en-US" dirty="0" smtClean="0"/>
              <a:t>Starting with </a:t>
            </a:r>
            <a:r>
              <a:rPr lang="en-US" b="1" dirty="0" smtClean="0"/>
              <a:t>u</a:t>
            </a:r>
            <a:r>
              <a:rPr lang="en-US" baseline="-25000" dirty="0" smtClean="0"/>
              <a:t>1</a:t>
            </a:r>
            <a:r>
              <a:rPr lang="en-US" dirty="0" smtClean="0"/>
              <a:t>, normalize it and assign that to</a:t>
            </a:r>
          </a:p>
          <a:p>
            <a:pPr lvl="2"/>
            <a:r>
              <a:rPr lang="en-US" dirty="0" smtClean="0"/>
              <a:t>Then, letting </a:t>
            </a:r>
            <a:r>
              <a:rPr lang="en-US" i="1" dirty="0" smtClean="0">
                <a:latin typeface="Times New Roman" panose="02020603050405020304" pitchFamily="18" charset="0"/>
              </a:rPr>
              <a:t>k</a:t>
            </a:r>
            <a:r>
              <a:rPr lang="en-US" dirty="0" smtClean="0">
                <a:latin typeface="Times New Roman" panose="02020603050405020304" pitchFamily="18" charset="0"/>
              </a:rPr>
              <a:t> = 2, 3, 4, …, </a:t>
            </a:r>
            <a:r>
              <a:rPr lang="en-US" i="1" dirty="0" smtClean="0">
                <a:latin typeface="Times New Roman" panose="02020603050405020304" pitchFamily="18" charset="0"/>
              </a:rPr>
              <a:t>m</a:t>
            </a:r>
            <a:r>
              <a:rPr lang="en-US" dirty="0" smtClean="0"/>
              <a:t>, do the following:</a:t>
            </a:r>
          </a:p>
          <a:p>
            <a:pPr lvl="3"/>
            <a:r>
              <a:rPr lang="en-US" dirty="0" smtClean="0"/>
              <a:t>Subtract from </a:t>
            </a:r>
            <a:r>
              <a:rPr lang="en-US" b="1" dirty="0" err="1" smtClean="0">
                <a:latin typeface="Times New Roman" panose="02020603050405020304" pitchFamily="18" charset="0"/>
              </a:rPr>
              <a:t>u</a:t>
            </a:r>
            <a:r>
              <a:rPr lang="en-US" i="1" baseline="-25000" dirty="0" err="1" smtClean="0">
                <a:latin typeface="Times New Roman" panose="02020603050405020304" pitchFamily="18" charset="0"/>
              </a:rPr>
              <a:t>k</a:t>
            </a:r>
            <a:r>
              <a:rPr lang="en-US" dirty="0" smtClean="0"/>
              <a:t> the projection of it onto  </a:t>
            </a:r>
          </a:p>
          <a:p>
            <a:pPr lvl="3"/>
            <a:r>
              <a:rPr lang="en-US" dirty="0" smtClean="0"/>
              <a:t>Repeat this, subtracting form </a:t>
            </a:r>
            <a:r>
              <a:rPr lang="en-US" b="1" dirty="0" err="1" smtClean="0">
                <a:latin typeface="Times New Roman" panose="02020603050405020304" pitchFamily="18" charset="0"/>
              </a:rPr>
              <a:t>u</a:t>
            </a:r>
            <a:r>
              <a:rPr lang="en-US" i="1" baseline="-25000" dirty="0" err="1" smtClean="0">
                <a:latin typeface="Times New Roman" panose="02020603050405020304" pitchFamily="18" charset="0"/>
              </a:rPr>
              <a:t>k</a:t>
            </a:r>
            <a:r>
              <a:rPr lang="en-US" dirty="0" smtClean="0"/>
              <a:t> the projection of it onto each        that was not discarded where </a:t>
            </a:r>
            <a:r>
              <a:rPr lang="en-CA" i="1" dirty="0">
                <a:latin typeface="Times New Roman" panose="02020603050405020304" pitchFamily="18" charset="0"/>
              </a:rPr>
              <a:t>ℓ</a:t>
            </a:r>
            <a:r>
              <a:rPr lang="en-US" dirty="0" smtClean="0">
                <a:latin typeface="Times New Roman" panose="02020603050405020304" pitchFamily="18" charset="0"/>
              </a:rPr>
              <a:t> = 2, …, </a:t>
            </a:r>
            <a:r>
              <a:rPr lang="en-US" i="1" dirty="0" smtClean="0">
                <a:latin typeface="Times New Roman" panose="02020603050405020304" pitchFamily="18" charset="0"/>
              </a:rPr>
              <a:t>k</a:t>
            </a:r>
            <a:r>
              <a:rPr lang="en-US" dirty="0" smtClean="0">
                <a:latin typeface="Times New Roman" panose="02020603050405020304" pitchFamily="18" charset="0"/>
              </a:rPr>
              <a:t> – 1</a:t>
            </a:r>
          </a:p>
          <a:p>
            <a:pPr lvl="2"/>
            <a:r>
              <a:rPr lang="en-US" dirty="0" smtClean="0"/>
              <a:t>If at the end of this process, </a:t>
            </a:r>
            <a:r>
              <a:rPr lang="en-US" b="1" dirty="0" err="1" smtClean="0">
                <a:latin typeface="Times New Roman" panose="02020603050405020304" pitchFamily="18" charset="0"/>
              </a:rPr>
              <a:t>u</a:t>
            </a:r>
            <a:r>
              <a:rPr lang="en-US" i="1" baseline="-25000" dirty="0" err="1" smtClean="0">
                <a:latin typeface="Times New Roman" panose="02020603050405020304" pitchFamily="18" charset="0"/>
              </a:rPr>
              <a:t>k</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t>, then discard this vector</a:t>
            </a:r>
          </a:p>
          <a:p>
            <a:pPr lvl="2"/>
            <a:r>
              <a:rPr lang="en-US" dirty="0" smtClean="0"/>
              <a:t>Otherwise, normalize </a:t>
            </a:r>
            <a:r>
              <a:rPr lang="en-US" b="1" dirty="0" err="1" smtClean="0">
                <a:latin typeface="Times New Roman" panose="02020603050405020304" pitchFamily="18" charset="0"/>
              </a:rPr>
              <a:t>u</a:t>
            </a:r>
            <a:r>
              <a:rPr lang="en-US" i="1" baseline="-25000" dirty="0" err="1" smtClean="0">
                <a:latin typeface="Times New Roman" panose="02020603050405020304" pitchFamily="18" charset="0"/>
              </a:rPr>
              <a:t>k</a:t>
            </a:r>
            <a:r>
              <a:rPr lang="en-US" dirty="0" smtClean="0"/>
              <a:t> and assign it to   </a:t>
            </a:r>
          </a:p>
          <a:p>
            <a:pPr lvl="1"/>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4273114203"/>
              </p:ext>
            </p:extLst>
          </p:nvPr>
        </p:nvGraphicFramePr>
        <p:xfrm>
          <a:off x="6881124" y="2769358"/>
          <a:ext cx="285750" cy="361950"/>
        </p:xfrm>
        <a:graphic>
          <a:graphicData uri="http://schemas.openxmlformats.org/presentationml/2006/ole">
            <mc:AlternateContent xmlns:mc="http://schemas.openxmlformats.org/markup-compatibility/2006">
              <mc:Choice xmlns:v="urn:schemas-microsoft-com:vml" Requires="v">
                <p:oleObj spid="_x0000_s268317" name="Equation" r:id="rId6" imgW="241200" imgH="330120" progId="Equation.DSMT4">
                  <p:embed/>
                </p:oleObj>
              </mc:Choice>
              <mc:Fallback>
                <p:oleObj name="Equation" r:id="rId6" imgW="241200" imgH="330120" progId="Equation.DSMT4">
                  <p:embed/>
                  <p:pic>
                    <p:nvPicPr>
                      <p:cNvPr id="0" name="Object 7"/>
                      <p:cNvPicPr>
                        <a:picLocks noChangeAspect="1" noChangeArrowheads="1"/>
                      </p:cNvPicPr>
                      <p:nvPr/>
                    </p:nvPicPr>
                    <p:blipFill>
                      <a:blip r:embed="rId7"/>
                      <a:srcRect/>
                      <a:stretch>
                        <a:fillRect/>
                      </a:stretch>
                    </p:blipFill>
                    <p:spPr bwMode="auto">
                      <a:xfrm>
                        <a:off x="6881124" y="2769358"/>
                        <a:ext cx="2857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718858266"/>
              </p:ext>
            </p:extLst>
          </p:nvPr>
        </p:nvGraphicFramePr>
        <p:xfrm>
          <a:off x="6437170" y="3478348"/>
          <a:ext cx="285750" cy="361950"/>
        </p:xfrm>
        <a:graphic>
          <a:graphicData uri="http://schemas.openxmlformats.org/presentationml/2006/ole">
            <mc:AlternateContent xmlns:mc="http://schemas.openxmlformats.org/markup-compatibility/2006">
              <mc:Choice xmlns:v="urn:schemas-microsoft-com:vml" Requires="v">
                <p:oleObj spid="_x0000_s268318" name="Equation" r:id="rId8" imgW="241200" imgH="330120" progId="Equation.DSMT4">
                  <p:embed/>
                </p:oleObj>
              </mc:Choice>
              <mc:Fallback>
                <p:oleObj name="Equation" r:id="rId8" imgW="241200" imgH="330120" progId="Equation.DSMT4">
                  <p:embed/>
                  <p:pic>
                    <p:nvPicPr>
                      <p:cNvPr id="0" name=""/>
                      <p:cNvPicPr>
                        <a:picLocks noChangeAspect="1" noChangeArrowheads="1"/>
                      </p:cNvPicPr>
                      <p:nvPr/>
                    </p:nvPicPr>
                    <p:blipFill>
                      <a:blip r:embed="rId9"/>
                      <a:srcRect/>
                      <a:stretch>
                        <a:fillRect/>
                      </a:stretch>
                    </p:blipFill>
                    <p:spPr bwMode="auto">
                      <a:xfrm>
                        <a:off x="6437170" y="3478348"/>
                        <a:ext cx="2857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62239351"/>
              </p:ext>
            </p:extLst>
          </p:nvPr>
        </p:nvGraphicFramePr>
        <p:xfrm>
          <a:off x="2685360" y="4094513"/>
          <a:ext cx="301625" cy="361950"/>
        </p:xfrm>
        <a:graphic>
          <a:graphicData uri="http://schemas.openxmlformats.org/presentationml/2006/ole">
            <mc:AlternateContent xmlns:mc="http://schemas.openxmlformats.org/markup-compatibility/2006">
              <mc:Choice xmlns:v="urn:schemas-microsoft-com:vml" Requires="v">
                <p:oleObj spid="_x0000_s268319" name="Equation" r:id="rId10" imgW="253800" imgH="330120" progId="Equation.DSMT4">
                  <p:embed/>
                </p:oleObj>
              </mc:Choice>
              <mc:Fallback>
                <p:oleObj name="Equation" r:id="rId10" imgW="253800" imgH="33012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5360" y="4094513"/>
                        <a:ext cx="3016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513776099"/>
              </p:ext>
            </p:extLst>
          </p:nvPr>
        </p:nvGraphicFramePr>
        <p:xfrm>
          <a:off x="6077571" y="4830698"/>
          <a:ext cx="315912" cy="361950"/>
        </p:xfrm>
        <a:graphic>
          <a:graphicData uri="http://schemas.openxmlformats.org/presentationml/2006/ole">
            <mc:AlternateContent xmlns:mc="http://schemas.openxmlformats.org/markup-compatibility/2006">
              <mc:Choice xmlns:v="urn:schemas-microsoft-com:vml" Requires="v">
                <p:oleObj spid="_x0000_s268320" name="Equation" r:id="rId12" imgW="266400" imgH="330120" progId="Equation.DSMT4">
                  <p:embed/>
                </p:oleObj>
              </mc:Choice>
              <mc:Fallback>
                <p:oleObj name="Equation" r:id="rId12" imgW="266400" imgH="330120" progId="Equation.DSMT4">
                  <p:embed/>
                  <p:pic>
                    <p:nvPicPr>
                      <p:cNvPr id="0" name=""/>
                      <p:cNvPicPr>
                        <a:picLocks noChangeAspect="1" noChangeArrowheads="1"/>
                      </p:cNvPicPr>
                      <p:nvPr/>
                    </p:nvPicPr>
                    <p:blipFill>
                      <a:blip r:embed="rId13"/>
                      <a:srcRect/>
                      <a:stretch>
                        <a:fillRect/>
                      </a:stretch>
                    </p:blipFill>
                    <p:spPr bwMode="auto">
                      <a:xfrm>
                        <a:off x="6077571" y="4830698"/>
                        <a:ext cx="315912" cy="361950"/>
                      </a:xfrm>
                      <a:prstGeom prst="rect">
                        <a:avLst/>
                      </a:prstGeom>
                      <a:noFill/>
                      <a:ln>
                        <a:noFill/>
                      </a:ln>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24261775"/>
      </p:ext>
    </p:extLst>
  </p:cSld>
  <p:clrMapOvr>
    <a:masterClrMapping/>
  </p:clrMapOvr>
  <mc:AlternateContent xmlns:mc="http://schemas.openxmlformats.org/markup-compatibility/2006" xmlns:p14="http://schemas.microsoft.com/office/powerpoint/2010/main">
    <mc:Choice Requires="p14">
      <p:transition spd="slow" p14:dur="2000" advTm="97651"/>
    </mc:Choice>
    <mc:Fallback xmlns="">
      <p:transition spd="slow" advTm="97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Gram-Schmidt algorithm</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Warning:  There are two forms of this algorithm</a:t>
            </a:r>
          </a:p>
          <a:p>
            <a:pPr lvl="1"/>
            <a:r>
              <a:rPr lang="en-US" dirty="0" smtClean="0"/>
              <a:t>The most common one taught is not numerically stable</a:t>
            </a:r>
          </a:p>
          <a:p>
            <a:pPr lvl="2"/>
            <a:r>
              <a:rPr lang="en-US" dirty="0" smtClean="0"/>
              <a:t>That means, it works great for toy examples taught at the undergraduate level, but it fails when the vectors are numeric</a:t>
            </a:r>
          </a:p>
          <a:p>
            <a:pPr lvl="1"/>
            <a:r>
              <a:rPr lang="en-US" dirty="0" smtClean="0"/>
              <a:t>The algorithm taught in this class is more stable numerically</a:t>
            </a:r>
          </a:p>
          <a:p>
            <a:pPr lvl="2"/>
            <a:r>
              <a:rPr lang="en-US" dirty="0" smtClean="0"/>
              <a:t>You will cover numerical stability in your course on numerical analysis and methods</a:t>
            </a: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3069562"/>
      </p:ext>
    </p:extLst>
  </p:cSld>
  <p:clrMapOvr>
    <a:masterClrMapping/>
  </p:clrMapOvr>
  <mc:AlternateContent xmlns:mc="http://schemas.openxmlformats.org/markup-compatibility/2006" xmlns:p14="http://schemas.microsoft.com/office/powerpoint/2010/main">
    <mc:Choice Requires="p14">
      <p:transition spd="slow" p14:dur="2000" advTm="49725"/>
    </mc:Choice>
    <mc:Fallback xmlns="">
      <p:transition spd="slow" advTm="4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Know that you can easily calculate the best approximation of a given vector as a linear combination of mutually orthogonal vectors</a:t>
            </a:r>
          </a:p>
          <a:p>
            <a:pPr lvl="1"/>
            <a:r>
              <a:rPr lang="en-US" dirty="0" smtClean="0">
                <a:latin typeface="Times New Roman" panose="02020603050405020304" pitchFamily="18" charset="0"/>
              </a:rPr>
              <a:t>Understand that the Gram-Schmidt algorithm can take a collection of arbitrary vectors and convert them into a collection of mutually orthogonal unit vectors</a:t>
            </a:r>
          </a:p>
          <a:p>
            <a:pPr lvl="2"/>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4795765"/>
      </p:ext>
    </p:extLst>
  </p:cSld>
  <p:clrMapOvr>
    <a:masterClrMapping/>
  </p:clrMapOvr>
  <mc:AlternateContent xmlns:mc="http://schemas.openxmlformats.org/markup-compatibility/2006" xmlns:p14="http://schemas.microsoft.com/office/powerpoint/2010/main">
    <mc:Choice Requires="p14">
      <p:transition spd="slow" p14:dur="2000" advTm="57074"/>
    </mc:Choice>
    <mc:Fallback xmlns="">
      <p:transition spd="slow" advTm="5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https://en.wikipedia.org/wiki/Gram%E2%80%93Schmidt_process</a:t>
            </a:r>
            <a:endParaRPr lang="en-CA" sz="2000" dirty="0" smtClean="0"/>
          </a:p>
          <a:p>
            <a:pPr marL="0" indent="0">
              <a:buNone/>
            </a:pPr>
            <a:r>
              <a:rPr lang="en-CA" dirty="0" smtClean="0"/>
              <a:t>[2] https</a:t>
            </a:r>
            <a:r>
              <a:rPr lang="en-CA" dirty="0"/>
              <a:t>://en.wikipedia.org/wiki/Inner_product_space</a:t>
            </a:r>
            <a:endParaRPr lang="en-CA"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591"/>
    </mc:Choice>
    <mc:Fallback xmlns="">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791"/>
    </mc:Choice>
    <mc:Fallback xmlns="">
      <p:transition spd="slow" advTm="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Gram-Schmidt algorithm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25</a:t>
            </a:fld>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326"/>
    </mc:Choice>
    <mc:Fallback xmlns="">
      <p:transition spd="slow" advTm="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946"/>
    </mc:Choice>
    <mc:Fallback xmlns="">
      <p:transition spd="slow" advTm="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approximations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Suppose we have two vectors </a:t>
            </a:r>
            <a:r>
              <a:rPr lang="en-US" b="1" dirty="0" smtClean="0"/>
              <a:t>u</a:t>
            </a:r>
            <a:r>
              <a:rPr lang="en-US" baseline="-25000" dirty="0" smtClean="0"/>
              <a:t>1</a:t>
            </a:r>
            <a:r>
              <a:rPr lang="en-US" dirty="0" smtClean="0"/>
              <a:t> and </a:t>
            </a:r>
            <a:r>
              <a:rPr lang="en-US" b="1" dirty="0" smtClean="0"/>
              <a:t>u</a:t>
            </a:r>
            <a:r>
              <a:rPr lang="en-US" baseline="-25000" dirty="0" smtClean="0"/>
              <a:t>2</a:t>
            </a:r>
            <a:r>
              <a:rPr lang="en-US" dirty="0" smtClean="0"/>
              <a:t> that are orthogonal</a:t>
            </a:r>
          </a:p>
          <a:p>
            <a:pPr lvl="1"/>
            <a:r>
              <a:rPr lang="en-US" dirty="0" smtClean="0"/>
              <a:t>Neither contains information about the other</a:t>
            </a:r>
          </a:p>
          <a:p>
            <a:pPr lvl="1"/>
            <a:endParaRPr lang="en-US" dirty="0"/>
          </a:p>
          <a:p>
            <a:pPr lvl="1"/>
            <a:r>
              <a:rPr lang="en-US" dirty="0" smtClean="0"/>
              <a:t>Recall the best approximation of a given vector</a:t>
            </a:r>
            <a:r>
              <a:rPr lang="en-US" b="1" dirty="0"/>
              <a:t> </a:t>
            </a:r>
            <a:r>
              <a:rPr lang="en-US" b="1" dirty="0" smtClean="0"/>
              <a:t>v</a:t>
            </a:r>
            <a:r>
              <a:rPr lang="en-US" dirty="0"/>
              <a:t> </a:t>
            </a:r>
            <a:r>
              <a:rPr lang="en-US" dirty="0" smtClean="0"/>
              <a:t>of either of this is found by calculating the projection:</a:t>
            </a: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25" name="Object 24"/>
          <p:cNvGraphicFramePr>
            <a:graphicFrameLocks noChangeAspect="1"/>
          </p:cNvGraphicFramePr>
          <p:nvPr>
            <p:extLst>
              <p:ext uri="{D42A27DB-BD31-4B8C-83A1-F6EECF244321}">
                <p14:modId xmlns:p14="http://schemas.microsoft.com/office/powerpoint/2010/main" val="901388480"/>
              </p:ext>
            </p:extLst>
          </p:nvPr>
        </p:nvGraphicFramePr>
        <p:xfrm>
          <a:off x="2707511" y="3641002"/>
          <a:ext cx="1146175" cy="431800"/>
        </p:xfrm>
        <a:graphic>
          <a:graphicData uri="http://schemas.openxmlformats.org/presentationml/2006/ole">
            <mc:AlternateContent xmlns:mc="http://schemas.openxmlformats.org/markup-compatibility/2006">
              <mc:Choice xmlns:v="urn:schemas-microsoft-com:vml" Requires="v">
                <p:oleObj spid="_x0000_s249888" name="Equation" r:id="rId6" imgW="965160" imgH="393480" progId="Equation.DSMT4">
                  <p:embed/>
                </p:oleObj>
              </mc:Choice>
              <mc:Fallback>
                <p:oleObj name="Equation" r:id="rId6" imgW="965160" imgH="393480" progId="Equation.DSMT4">
                  <p:embed/>
                  <p:pic>
                    <p:nvPicPr>
                      <p:cNvPr id="0" name=""/>
                      <p:cNvPicPr>
                        <a:picLocks noChangeAspect="1" noChangeArrowheads="1"/>
                      </p:cNvPicPr>
                      <p:nvPr/>
                    </p:nvPicPr>
                    <p:blipFill>
                      <a:blip r:embed="rId7"/>
                      <a:srcRect/>
                      <a:stretch>
                        <a:fillRect/>
                      </a:stretch>
                    </p:blipFill>
                    <p:spPr bwMode="auto">
                      <a:xfrm>
                        <a:off x="2707511" y="3641002"/>
                        <a:ext cx="1146175" cy="431800"/>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18508802"/>
              </p:ext>
            </p:extLst>
          </p:nvPr>
        </p:nvGraphicFramePr>
        <p:xfrm>
          <a:off x="4833035" y="3641002"/>
          <a:ext cx="1176338" cy="431800"/>
        </p:xfrm>
        <a:graphic>
          <a:graphicData uri="http://schemas.openxmlformats.org/presentationml/2006/ole">
            <mc:AlternateContent xmlns:mc="http://schemas.openxmlformats.org/markup-compatibility/2006">
              <mc:Choice xmlns:v="urn:schemas-microsoft-com:vml" Requires="v">
                <p:oleObj spid="_x0000_s249889" name="Equation" r:id="rId8" imgW="990360" imgH="393480" progId="Equation.DSMT4">
                  <p:embed/>
                </p:oleObj>
              </mc:Choice>
              <mc:Fallback>
                <p:oleObj name="Equation" r:id="rId8" imgW="990360" imgH="393480" progId="Equation.DSMT4">
                  <p:embed/>
                  <p:pic>
                    <p:nvPicPr>
                      <p:cNvPr id="0" name=""/>
                      <p:cNvPicPr>
                        <a:picLocks noChangeAspect="1" noChangeArrowheads="1"/>
                      </p:cNvPicPr>
                      <p:nvPr/>
                    </p:nvPicPr>
                    <p:blipFill>
                      <a:blip r:embed="rId9"/>
                      <a:srcRect/>
                      <a:stretch>
                        <a:fillRect/>
                      </a:stretch>
                    </p:blipFill>
                    <p:spPr bwMode="auto">
                      <a:xfrm>
                        <a:off x="4833035" y="3641002"/>
                        <a:ext cx="1176338" cy="431800"/>
                      </a:xfrm>
                      <a:prstGeom prst="rect">
                        <a:avLst/>
                      </a:prstGeom>
                      <a:noFill/>
                      <a:ln>
                        <a:noFill/>
                      </a:ln>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74246228"/>
      </p:ext>
    </p:extLst>
  </p:cSld>
  <p:clrMapOvr>
    <a:masterClrMapping/>
  </p:clrMapOvr>
  <mc:AlternateContent xmlns:mc="http://schemas.openxmlformats.org/markup-compatibility/2006" xmlns:p14="http://schemas.microsoft.com/office/powerpoint/2010/main">
    <mc:Choice Requires="p14">
      <p:transition spd="slow" p14:dur="2000" advTm="66800"/>
    </mc:Choice>
    <mc:Fallback xmlns="">
      <p:transition spd="slow" advTm="6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approximations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Question: what is the best approximation of </a:t>
            </a:r>
            <a:r>
              <a:rPr lang="en-US" b="1" dirty="0" smtClean="0"/>
              <a:t>v</a:t>
            </a:r>
            <a:r>
              <a:rPr lang="en-US" dirty="0" smtClean="0"/>
              <a:t> as a linear combination of two orthogonal vectors </a:t>
            </a:r>
            <a:r>
              <a:rPr lang="en-US" b="1" dirty="0" smtClean="0"/>
              <a:t>u</a:t>
            </a:r>
            <a:r>
              <a:rPr lang="en-US" baseline="-25000" dirty="0" smtClean="0"/>
              <a:t>1</a:t>
            </a:r>
            <a:r>
              <a:rPr lang="en-US" dirty="0" smtClean="0"/>
              <a:t> and </a:t>
            </a:r>
            <a:r>
              <a:rPr lang="en-US" b="1" dirty="0" smtClean="0"/>
              <a:t>u</a:t>
            </a:r>
            <a:r>
              <a:rPr lang="en-US" baseline="-25000" dirty="0" smtClean="0"/>
              <a:t>2</a:t>
            </a:r>
            <a:r>
              <a:rPr lang="en-US" dirty="0" smtClean="0"/>
              <a:t>?</a:t>
            </a:r>
          </a:p>
          <a:p>
            <a:pPr lvl="1"/>
            <a:r>
              <a:rPr lang="en-US" dirty="0" smtClean="0"/>
              <a:t>As before, minimizing                                        is equivalent to</a:t>
            </a:r>
            <a:br>
              <a:rPr lang="en-US" dirty="0" smtClean="0"/>
            </a:br>
            <a:r>
              <a:rPr lang="en-US" dirty="0" smtClean="0"/>
              <a:t>minimizing</a:t>
            </a:r>
          </a:p>
          <a:p>
            <a:pPr marL="0" indent="0">
              <a:buNone/>
            </a:pP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4155245829"/>
              </p:ext>
            </p:extLst>
          </p:nvPr>
        </p:nvGraphicFramePr>
        <p:xfrm>
          <a:off x="3848100" y="2428811"/>
          <a:ext cx="2141538" cy="403225"/>
        </p:xfrm>
        <a:graphic>
          <a:graphicData uri="http://schemas.openxmlformats.org/presentationml/2006/ole">
            <mc:AlternateContent xmlns:mc="http://schemas.openxmlformats.org/markup-compatibility/2006">
              <mc:Choice xmlns:v="urn:schemas-microsoft-com:vml" Requires="v">
                <p:oleObj spid="_x0000_s252970" name="Equation" r:id="rId6" imgW="1803240" imgH="368280" progId="Equation.DSMT4">
                  <p:embed/>
                </p:oleObj>
              </mc:Choice>
              <mc:Fallback>
                <p:oleObj name="Equation" r:id="rId6" imgW="1803240" imgH="368280" progId="Equation.DSMT4">
                  <p:embed/>
                  <p:pic>
                    <p:nvPicPr>
                      <p:cNvPr id="0" name=""/>
                      <p:cNvPicPr>
                        <a:picLocks noChangeAspect="1" noChangeArrowheads="1"/>
                      </p:cNvPicPr>
                      <p:nvPr/>
                    </p:nvPicPr>
                    <p:blipFill>
                      <a:blip r:embed="rId7"/>
                      <a:srcRect/>
                      <a:stretch>
                        <a:fillRect/>
                      </a:stretch>
                    </p:blipFill>
                    <p:spPr bwMode="auto">
                      <a:xfrm>
                        <a:off x="3848100" y="2428811"/>
                        <a:ext cx="2141538" cy="403225"/>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81888989"/>
              </p:ext>
            </p:extLst>
          </p:nvPr>
        </p:nvGraphicFramePr>
        <p:xfrm>
          <a:off x="634240" y="3164034"/>
          <a:ext cx="6408738" cy="458787"/>
        </p:xfrm>
        <a:graphic>
          <a:graphicData uri="http://schemas.openxmlformats.org/presentationml/2006/ole">
            <mc:AlternateContent xmlns:mc="http://schemas.openxmlformats.org/markup-compatibility/2006">
              <mc:Choice xmlns:v="urn:schemas-microsoft-com:vml" Requires="v">
                <p:oleObj spid="_x0000_s252971" name="Equation" r:id="rId8" imgW="5397480" imgH="419040" progId="Equation.DSMT4">
                  <p:embed/>
                </p:oleObj>
              </mc:Choice>
              <mc:Fallback>
                <p:oleObj name="Equation" r:id="rId8" imgW="5397480" imgH="419040" progId="Equation.DSMT4">
                  <p:embed/>
                  <p:pic>
                    <p:nvPicPr>
                      <p:cNvPr id="0" name=""/>
                      <p:cNvPicPr>
                        <a:picLocks noChangeAspect="1" noChangeArrowheads="1"/>
                      </p:cNvPicPr>
                      <p:nvPr/>
                    </p:nvPicPr>
                    <p:blipFill>
                      <a:blip r:embed="rId9"/>
                      <a:srcRect/>
                      <a:stretch>
                        <a:fillRect/>
                      </a:stretch>
                    </p:blipFill>
                    <p:spPr bwMode="auto">
                      <a:xfrm>
                        <a:off x="634240" y="3164034"/>
                        <a:ext cx="6408738" cy="458787"/>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44710507"/>
              </p:ext>
            </p:extLst>
          </p:nvPr>
        </p:nvGraphicFramePr>
        <p:xfrm>
          <a:off x="2878279" y="3752850"/>
          <a:ext cx="5008562" cy="1362075"/>
        </p:xfrm>
        <a:graphic>
          <a:graphicData uri="http://schemas.openxmlformats.org/presentationml/2006/ole">
            <mc:AlternateContent xmlns:mc="http://schemas.openxmlformats.org/markup-compatibility/2006">
              <mc:Choice xmlns:v="urn:schemas-microsoft-com:vml" Requires="v">
                <p:oleObj spid="_x0000_s252972" name="Equation" r:id="rId10" imgW="4216320" imgH="1244520" progId="Equation.DSMT4">
                  <p:embed/>
                </p:oleObj>
              </mc:Choice>
              <mc:Fallback>
                <p:oleObj name="Equation" r:id="rId10" imgW="4216320" imgH="1244520" progId="Equation.DSMT4">
                  <p:embed/>
                  <p:pic>
                    <p:nvPicPr>
                      <p:cNvPr id="0" name=""/>
                      <p:cNvPicPr>
                        <a:picLocks noChangeAspect="1" noChangeArrowheads="1"/>
                      </p:cNvPicPr>
                      <p:nvPr/>
                    </p:nvPicPr>
                    <p:blipFill>
                      <a:blip r:embed="rId11"/>
                      <a:srcRect/>
                      <a:stretch>
                        <a:fillRect/>
                      </a:stretch>
                    </p:blipFill>
                    <p:spPr bwMode="auto">
                      <a:xfrm>
                        <a:off x="2878279" y="3752850"/>
                        <a:ext cx="5008562" cy="1362075"/>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725085578"/>
              </p:ext>
            </p:extLst>
          </p:nvPr>
        </p:nvGraphicFramePr>
        <p:xfrm>
          <a:off x="2877042" y="5257800"/>
          <a:ext cx="3408362" cy="1360488"/>
        </p:xfrm>
        <a:graphic>
          <a:graphicData uri="http://schemas.openxmlformats.org/presentationml/2006/ole">
            <mc:AlternateContent xmlns:mc="http://schemas.openxmlformats.org/markup-compatibility/2006">
              <mc:Choice xmlns:v="urn:schemas-microsoft-com:vml" Requires="v">
                <p:oleObj spid="_x0000_s252973" name="Equation" r:id="rId12" imgW="2869920" imgH="1244520" progId="Equation.DSMT4">
                  <p:embed/>
                </p:oleObj>
              </mc:Choice>
              <mc:Fallback>
                <p:oleObj name="Equation" r:id="rId12" imgW="2869920" imgH="1244520" progId="Equation.DSMT4">
                  <p:embed/>
                  <p:pic>
                    <p:nvPicPr>
                      <p:cNvPr id="0" name=""/>
                      <p:cNvPicPr>
                        <a:picLocks noChangeAspect="1" noChangeArrowheads="1"/>
                      </p:cNvPicPr>
                      <p:nvPr/>
                    </p:nvPicPr>
                    <p:blipFill>
                      <a:blip r:embed="rId13"/>
                      <a:srcRect/>
                      <a:stretch>
                        <a:fillRect/>
                      </a:stretch>
                    </p:blipFill>
                    <p:spPr bwMode="auto">
                      <a:xfrm>
                        <a:off x="2877042" y="5257800"/>
                        <a:ext cx="3408362" cy="1360488"/>
                      </a:xfrm>
                      <a:prstGeom prst="rect">
                        <a:avLst/>
                      </a:prstGeom>
                      <a:noFill/>
                      <a:ln>
                        <a:noFill/>
                      </a:ln>
                    </p:spPr>
                  </p:pic>
                </p:oleObj>
              </mc:Fallback>
            </mc:AlternateContent>
          </a:graphicData>
        </a:graphic>
      </p:graphicFrame>
      <p:cxnSp>
        <p:nvCxnSpPr>
          <p:cNvPr id="7" name="Straight Connector 6"/>
          <p:cNvCxnSpPr/>
          <p:nvPr/>
        </p:nvCxnSpPr>
        <p:spPr>
          <a:xfrm flipV="1">
            <a:off x="4717774" y="4770783"/>
            <a:ext cx="1696278" cy="1987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76106" y="4313591"/>
            <a:ext cx="1696278" cy="1987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56694785"/>
      </p:ext>
    </p:extLst>
  </p:cSld>
  <p:clrMapOvr>
    <a:masterClrMapping/>
  </p:clrMapOvr>
  <mc:AlternateContent xmlns:mc="http://schemas.openxmlformats.org/markup-compatibility/2006" xmlns:p14="http://schemas.microsoft.com/office/powerpoint/2010/main">
    <mc:Choice Requires="p14">
      <p:transition spd="slow" p14:dur="2000" advTm="136628"/>
    </mc:Choice>
    <mc:Fallback xmlns="">
      <p:transition spd="slow" advTm="13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approximations</a:t>
            </a:r>
            <a:endParaRPr lang="en-CA" dirty="0"/>
          </a:p>
        </p:txBody>
      </p:sp>
      <p:sp>
        <p:nvSpPr>
          <p:cNvPr id="3" name="Content Placeholder 2"/>
          <p:cNvSpPr>
            <a:spLocks noGrp="1"/>
          </p:cNvSpPr>
          <p:nvPr>
            <p:ph idx="1"/>
          </p:nvPr>
        </p:nvSpPr>
        <p:spPr/>
        <p:txBody>
          <a:bodyPr/>
          <a:lstStyle/>
          <a:p>
            <a:r>
              <a:rPr lang="en-US" dirty="0" smtClean="0"/>
              <a:t>Now, note that the minimum of</a:t>
            </a:r>
          </a:p>
          <a:p>
            <a:pPr marL="0" indent="0" algn="ctr">
              <a:buNone/>
            </a:pP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dirty="0" smtClean="0">
                <a:latin typeface="Times New Roman" panose="02020603050405020304" pitchFamily="18" charset="0"/>
              </a:rPr>
              <a:t> + 2</a:t>
            </a:r>
            <a:r>
              <a:rPr lang="en-US" i="1" dirty="0" smtClean="0">
                <a:latin typeface="Times New Roman" panose="02020603050405020304" pitchFamily="18" charset="0"/>
              </a:rPr>
              <a:t>y</a:t>
            </a:r>
            <a:r>
              <a:rPr lang="en-US" baseline="30000" dirty="0" smtClean="0">
                <a:latin typeface="Times New Roman" panose="02020603050405020304" pitchFamily="18" charset="0"/>
              </a:rPr>
              <a:t>2</a:t>
            </a:r>
            <a:r>
              <a:rPr lang="en-US" dirty="0" smtClean="0">
                <a:latin typeface="Times New Roman" panose="02020603050405020304" pitchFamily="18" charset="0"/>
              </a:rPr>
              <a:t> + 3</a:t>
            </a:r>
            <a:r>
              <a:rPr lang="en-US" i="1" dirty="0" smtClean="0">
                <a:latin typeface="Times New Roman" panose="02020603050405020304" pitchFamily="18" charset="0"/>
              </a:rPr>
              <a:t>x</a:t>
            </a:r>
            <a:r>
              <a:rPr lang="en-US" dirty="0" smtClean="0">
                <a:latin typeface="Times New Roman" panose="02020603050405020304" pitchFamily="18" charset="0"/>
              </a:rPr>
              <a:t> + 5</a:t>
            </a:r>
            <a:r>
              <a:rPr lang="en-US" i="1" dirty="0" smtClean="0">
                <a:latin typeface="Times New Roman" panose="02020603050405020304" pitchFamily="18" charset="0"/>
              </a:rPr>
              <a:t>y</a:t>
            </a:r>
            <a:r>
              <a:rPr lang="en-US" dirty="0" smtClean="0">
                <a:latin typeface="Times New Roman" panose="02020603050405020304" pitchFamily="18" charset="0"/>
              </a:rPr>
              <a:t> + 6</a:t>
            </a:r>
          </a:p>
          <a:p>
            <a:pPr marL="0" indent="0">
              <a:buNone/>
            </a:pPr>
            <a:r>
              <a:rPr lang="en-US" dirty="0"/>
              <a:t> </a:t>
            </a:r>
            <a:r>
              <a:rPr lang="en-US" dirty="0" smtClean="0"/>
              <a:t>     can be found by minimizing both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a:t>
            </a:r>
            <a:r>
              <a:rPr lang="en-US" dirty="0" smtClean="0">
                <a:latin typeface="Times New Roman" panose="02020603050405020304" pitchFamily="18" charset="0"/>
              </a:rPr>
              <a:t>3</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dirty="0" smtClean="0"/>
              <a:t>and</a:t>
            </a:r>
            <a:r>
              <a:rPr lang="en-US" dirty="0" smtClean="0">
                <a:latin typeface="Times New Roman" panose="02020603050405020304" pitchFamily="18" charset="0"/>
              </a:rPr>
              <a:t> </a:t>
            </a:r>
            <a:r>
              <a:rPr lang="en-US" dirty="0">
                <a:latin typeface="Times New Roman" panose="02020603050405020304" pitchFamily="18" charset="0"/>
              </a:rPr>
              <a:t>2</a:t>
            </a:r>
            <a:r>
              <a:rPr lang="en-US" i="1" dirty="0">
                <a:latin typeface="Times New Roman" panose="02020603050405020304" pitchFamily="18" charset="0"/>
              </a:rPr>
              <a:t>y</a:t>
            </a:r>
            <a:r>
              <a:rPr lang="en-US" baseline="30000" dirty="0">
                <a:latin typeface="Times New Roman" panose="02020603050405020304" pitchFamily="18" charset="0"/>
              </a:rPr>
              <a:t>2</a:t>
            </a:r>
            <a:r>
              <a:rPr lang="en-US" dirty="0">
                <a:latin typeface="Times New Roman" panose="02020603050405020304" pitchFamily="18" charset="0"/>
              </a:rPr>
              <a:t> </a:t>
            </a:r>
            <a:r>
              <a:rPr lang="en-US" dirty="0" smtClean="0">
                <a:latin typeface="Times New Roman" panose="02020603050405020304" pitchFamily="18" charset="0"/>
              </a:rPr>
              <a:t>+ 5</a:t>
            </a:r>
            <a:r>
              <a:rPr lang="en-US" i="1" dirty="0" smtClean="0">
                <a:latin typeface="Times New Roman" panose="02020603050405020304" pitchFamily="18" charset="0"/>
              </a:rPr>
              <a:t>y </a:t>
            </a:r>
            <a:r>
              <a:rPr lang="en-US" dirty="0" smtClean="0"/>
              <a:t>separately</a:t>
            </a:r>
          </a:p>
          <a:p>
            <a:pPr lvl="1"/>
            <a:r>
              <a:rPr lang="en-US" dirty="0" smtClean="0"/>
              <a:t>In this case, </a:t>
            </a:r>
            <a:r>
              <a:rPr lang="en-US" i="1" dirty="0" smtClean="0">
                <a:latin typeface="Times New Roman" panose="02020603050405020304" pitchFamily="18" charset="0"/>
              </a:rPr>
              <a:t>x</a:t>
            </a:r>
            <a:r>
              <a:rPr lang="en-US" dirty="0" smtClean="0">
                <a:latin typeface="Times New Roman" panose="02020603050405020304" pitchFamily="18" charset="0"/>
              </a:rPr>
              <a:t> = –1.5</a:t>
            </a:r>
            <a:r>
              <a:rPr lang="en-US" dirty="0" smtClean="0"/>
              <a:t> and </a:t>
            </a:r>
            <a:r>
              <a:rPr lang="en-US" i="1" dirty="0" smtClean="0">
                <a:latin typeface="Times New Roman" panose="02020603050405020304" pitchFamily="18" charset="0"/>
              </a:rPr>
              <a:t>y</a:t>
            </a:r>
            <a:r>
              <a:rPr lang="en-US" dirty="0" smtClean="0">
                <a:latin typeface="Times New Roman" panose="02020603050405020304" pitchFamily="18" charset="0"/>
              </a:rPr>
              <a:t> = –1.25</a:t>
            </a:r>
          </a:p>
          <a:p>
            <a:r>
              <a:rPr lang="en-US" dirty="0" smtClean="0"/>
              <a:t>This is because if</a:t>
            </a:r>
          </a:p>
          <a:p>
            <a:pPr lvl="1"/>
            <a:r>
              <a:rPr lang="en-US" dirty="0" smtClean="0"/>
              <a:t>the minimum of </a:t>
            </a:r>
            <a:r>
              <a:rPr lang="en-US" i="1" dirty="0" smtClean="0">
                <a:latin typeface="Times New Roman" panose="02020603050405020304" pitchFamily="18" charset="0"/>
              </a:rPr>
              <a:t>f</a:t>
            </a:r>
            <a:r>
              <a:rPr lang="en-US" sz="1100" i="1" dirty="0" smtClean="0">
                <a:latin typeface="Times New Roman" panose="02020603050405020304" pitchFamily="18" charset="0"/>
              </a:rPr>
              <a:t>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dirty="0" smtClean="0"/>
              <a:t> is at </a:t>
            </a:r>
            <a:r>
              <a:rPr lang="en-US" i="1" dirty="0" err="1" smtClean="0">
                <a:latin typeface="Times New Roman" panose="02020603050405020304" pitchFamily="18" charset="0"/>
              </a:rPr>
              <a:t>x</a:t>
            </a:r>
            <a:r>
              <a:rPr lang="en-US" baseline="-25000" dirty="0" err="1" smtClean="0">
                <a:latin typeface="Times New Roman" panose="02020603050405020304" pitchFamily="18" charset="0"/>
              </a:rPr>
              <a:t>min</a:t>
            </a:r>
            <a:r>
              <a:rPr lang="en-US" dirty="0" smtClean="0"/>
              <a:t> and</a:t>
            </a:r>
          </a:p>
          <a:p>
            <a:pPr lvl="1"/>
            <a:r>
              <a:rPr lang="en-US" dirty="0" smtClean="0"/>
              <a:t>the minimum </a:t>
            </a:r>
            <a:r>
              <a:rPr lang="en-US" dirty="0"/>
              <a:t>of </a:t>
            </a:r>
            <a:r>
              <a:rPr lang="en-US" i="1" dirty="0" smtClean="0">
                <a:latin typeface="Times New Roman" panose="02020603050405020304" pitchFamily="18" charset="0"/>
              </a:rPr>
              <a:t>g</a:t>
            </a:r>
            <a:r>
              <a:rPr lang="en-US" dirty="0" smtClean="0">
                <a:latin typeface="Times New Roman" panose="02020603050405020304" pitchFamily="18" charset="0"/>
              </a:rPr>
              <a:t>(</a:t>
            </a:r>
            <a:r>
              <a:rPr lang="en-US" sz="1200" dirty="0" smtClean="0">
                <a:latin typeface="Times New Roman" panose="02020603050405020304" pitchFamily="18" charset="0"/>
              </a:rPr>
              <a:t> </a:t>
            </a:r>
            <a:r>
              <a:rPr lang="en-US" i="1" dirty="0" smtClean="0">
                <a:latin typeface="Times New Roman" panose="02020603050405020304" pitchFamily="18" charset="0"/>
              </a:rPr>
              <a:t>y</a:t>
            </a:r>
            <a:r>
              <a:rPr lang="en-US" dirty="0" smtClean="0">
                <a:latin typeface="Times New Roman" panose="02020603050405020304" pitchFamily="18" charset="0"/>
              </a:rPr>
              <a:t>)</a:t>
            </a:r>
            <a:r>
              <a:rPr lang="en-US" dirty="0" smtClean="0"/>
              <a:t> </a:t>
            </a:r>
            <a:r>
              <a:rPr lang="en-US" dirty="0"/>
              <a:t>is at </a:t>
            </a:r>
            <a:r>
              <a:rPr lang="en-US" i="1" dirty="0" err="1" smtClean="0">
                <a:latin typeface="Times New Roman" panose="02020603050405020304" pitchFamily="18" charset="0"/>
              </a:rPr>
              <a:t>y</a:t>
            </a:r>
            <a:r>
              <a:rPr lang="en-US" baseline="-25000" dirty="0" err="1" smtClean="0">
                <a:latin typeface="Times New Roman" panose="02020603050405020304" pitchFamily="18" charset="0"/>
              </a:rPr>
              <a:t>min</a:t>
            </a:r>
            <a:r>
              <a:rPr lang="en-US" dirty="0" smtClean="0"/>
              <a:t>,</a:t>
            </a:r>
          </a:p>
          <a:p>
            <a:pPr marL="0" indent="0">
              <a:buNone/>
            </a:pPr>
            <a:r>
              <a:rPr lang="en-US" dirty="0" smtClean="0"/>
              <a:t>      the minimum of </a:t>
            </a:r>
            <a:r>
              <a:rPr lang="en-US" i="1" dirty="0">
                <a:latin typeface="Times New Roman" panose="02020603050405020304" pitchFamily="18" charset="0"/>
              </a:rPr>
              <a:t>f</a:t>
            </a:r>
            <a:r>
              <a:rPr lang="en-US" sz="1200" i="1" dirty="0">
                <a:latin typeface="Times New Roman" panose="02020603050405020304" pitchFamily="18" charset="0"/>
              </a:rPr>
              <a:t> </a:t>
            </a:r>
            <a:r>
              <a:rPr lang="en-US" dirty="0">
                <a:latin typeface="Times New Roman" panose="02020603050405020304" pitchFamily="18" charset="0"/>
              </a:rPr>
              <a:t>(</a:t>
            </a:r>
            <a:r>
              <a:rPr lang="en-US" i="1" dirty="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g</a:t>
            </a:r>
            <a:r>
              <a:rPr lang="en-US" dirty="0" smtClean="0">
                <a:latin typeface="Times New Roman" panose="02020603050405020304" pitchFamily="18" charset="0"/>
              </a:rPr>
              <a:t>(</a:t>
            </a:r>
            <a:r>
              <a:rPr lang="en-US" sz="1200" dirty="0" smtClean="0">
                <a:latin typeface="Times New Roman" panose="02020603050405020304" pitchFamily="18" charset="0"/>
              </a:rPr>
              <a:t> </a:t>
            </a:r>
            <a:r>
              <a:rPr lang="en-US" i="1" dirty="0" smtClean="0">
                <a:latin typeface="Times New Roman" panose="02020603050405020304" pitchFamily="18" charset="0"/>
              </a:rPr>
              <a:t>y</a:t>
            </a:r>
            <a:r>
              <a:rPr lang="en-US" dirty="0" smtClean="0">
                <a:latin typeface="Times New Roman" panose="02020603050405020304" pitchFamily="18" charset="0"/>
              </a:rPr>
              <a:t>)</a:t>
            </a:r>
            <a:r>
              <a:rPr lang="en-US" dirty="0" smtClean="0"/>
              <a:t> is </a:t>
            </a:r>
            <a:r>
              <a:rPr lang="en-US" i="1" dirty="0" smtClean="0">
                <a:solidFill>
                  <a:prstClr val="white"/>
                </a:solidFill>
                <a:latin typeface="Times New Roman" panose="02020603050405020304" pitchFamily="18" charset="0"/>
              </a:rPr>
              <a:t>f</a:t>
            </a:r>
            <a:r>
              <a:rPr lang="en-US" sz="1200" i="1" dirty="0" smtClean="0">
                <a:solidFill>
                  <a:prstClr val="white"/>
                </a:solidFill>
                <a:latin typeface="Times New Roman" panose="02020603050405020304" pitchFamily="18" charset="0"/>
              </a:rPr>
              <a:t> </a:t>
            </a:r>
            <a:r>
              <a:rPr lang="en-US" dirty="0" smtClean="0">
                <a:solidFill>
                  <a:prstClr val="white"/>
                </a:solidFill>
                <a:latin typeface="Times New Roman" panose="02020603050405020304" pitchFamily="18" charset="0"/>
              </a:rPr>
              <a:t>(</a:t>
            </a:r>
            <a:r>
              <a:rPr lang="en-US" i="1" dirty="0" err="1" smtClean="0">
                <a:solidFill>
                  <a:prstClr val="white"/>
                </a:solidFill>
                <a:latin typeface="Times New Roman" panose="02020603050405020304" pitchFamily="18" charset="0"/>
              </a:rPr>
              <a:t>x</a:t>
            </a:r>
            <a:r>
              <a:rPr lang="en-US" baseline="-25000" dirty="0" err="1" smtClean="0">
                <a:solidFill>
                  <a:prstClr val="white"/>
                </a:solidFill>
                <a:latin typeface="Times New Roman" panose="02020603050405020304" pitchFamily="18" charset="0"/>
              </a:rPr>
              <a:t>min</a:t>
            </a:r>
            <a:r>
              <a:rPr lang="en-US" dirty="0" smtClean="0">
                <a:solidFill>
                  <a:prstClr val="white"/>
                </a:solidFill>
                <a:latin typeface="Times New Roman" panose="02020603050405020304" pitchFamily="18" charset="0"/>
              </a:rPr>
              <a:t>) + </a:t>
            </a:r>
            <a:r>
              <a:rPr lang="en-US" i="1" dirty="0" smtClean="0">
                <a:solidFill>
                  <a:prstClr val="white"/>
                </a:solidFill>
                <a:latin typeface="Times New Roman" panose="02020603050405020304" pitchFamily="18" charset="0"/>
              </a:rPr>
              <a:t>g</a:t>
            </a:r>
            <a:r>
              <a:rPr lang="en-US" dirty="0" smtClean="0">
                <a:solidFill>
                  <a:prstClr val="white"/>
                </a:solidFill>
                <a:latin typeface="Times New Roman" panose="02020603050405020304" pitchFamily="18" charset="0"/>
              </a:rPr>
              <a:t>(</a:t>
            </a:r>
            <a:r>
              <a:rPr lang="en-US" sz="1200" dirty="0" smtClean="0">
                <a:solidFill>
                  <a:prstClr val="white"/>
                </a:solidFill>
                <a:latin typeface="Times New Roman" panose="02020603050405020304" pitchFamily="18" charset="0"/>
              </a:rPr>
              <a:t> </a:t>
            </a:r>
            <a:r>
              <a:rPr lang="en-US" i="1" dirty="0" err="1" smtClean="0">
                <a:solidFill>
                  <a:prstClr val="white"/>
                </a:solidFill>
                <a:latin typeface="Times New Roman" panose="02020603050405020304" pitchFamily="18" charset="0"/>
              </a:rPr>
              <a:t>y</a:t>
            </a:r>
            <a:r>
              <a:rPr lang="en-US" baseline="-25000" dirty="0" err="1" smtClean="0">
                <a:solidFill>
                  <a:prstClr val="white"/>
                </a:solidFill>
                <a:latin typeface="Times New Roman" panose="02020603050405020304" pitchFamily="18" charset="0"/>
              </a:rPr>
              <a:t>min</a:t>
            </a:r>
            <a:r>
              <a:rPr lang="en-US" dirty="0" smtClean="0">
                <a:solidFill>
                  <a:prstClr val="white"/>
                </a:solidFill>
                <a:latin typeface="Times New Roman" panose="02020603050405020304" pitchFamily="18" charset="0"/>
              </a:rPr>
              <a:t>)</a:t>
            </a:r>
            <a:endParaRPr lang="en-US" dirty="0" smtClean="0"/>
          </a:p>
          <a:p>
            <a:pPr lvl="1"/>
            <a:r>
              <a:rPr lang="en-US" dirty="0" smtClean="0"/>
              <a:t>This can be shown by a simple proof by contradiction…</a:t>
            </a:r>
          </a:p>
          <a:p>
            <a:r>
              <a:rPr lang="en-US" dirty="0" smtClean="0"/>
              <a:t>The polynomial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a:t>
            </a:r>
            <a:r>
              <a:rPr lang="en-US" dirty="0" smtClean="0">
                <a:latin typeface="Times New Roman" panose="02020603050405020304" pitchFamily="18" charset="0"/>
              </a:rPr>
              <a:t>2</a:t>
            </a:r>
            <a:r>
              <a:rPr lang="en-US" i="1" dirty="0" smtClean="0">
                <a:latin typeface="Times New Roman" panose="02020603050405020304" pitchFamily="18" charset="0"/>
              </a:rPr>
              <a:t>y</a:t>
            </a:r>
            <a:r>
              <a:rPr lang="en-US" baseline="30000" dirty="0" smtClean="0">
                <a:latin typeface="Times New Roman" panose="02020603050405020304" pitchFamily="18" charset="0"/>
              </a:rPr>
              <a:t>2</a:t>
            </a:r>
            <a:r>
              <a:rPr lang="en-US" dirty="0" smtClean="0">
                <a:latin typeface="Times New Roman" panose="02020603050405020304" pitchFamily="18" charset="0"/>
              </a:rPr>
              <a:t> + 3</a:t>
            </a:r>
            <a:r>
              <a:rPr lang="en-US" i="1" dirty="0" smtClean="0">
                <a:latin typeface="Times New Roman" panose="02020603050405020304" pitchFamily="18" charset="0"/>
              </a:rPr>
              <a:t>x</a:t>
            </a:r>
            <a:r>
              <a:rPr lang="en-US" dirty="0" smtClean="0">
                <a:latin typeface="Times New Roman" panose="02020603050405020304" pitchFamily="18" charset="0"/>
              </a:rPr>
              <a:t> + 4</a:t>
            </a:r>
            <a:r>
              <a:rPr lang="en-US" i="1" dirty="0" smtClean="0">
                <a:latin typeface="Times New Roman" panose="02020603050405020304" pitchFamily="18" charset="0"/>
              </a:rPr>
              <a:t>xy</a:t>
            </a:r>
            <a:r>
              <a:rPr lang="en-US" dirty="0" smtClean="0">
                <a:latin typeface="Times New Roman" panose="02020603050405020304" pitchFamily="18" charset="0"/>
              </a:rPr>
              <a:t> + 5</a:t>
            </a:r>
            <a:r>
              <a:rPr lang="en-US" i="1" dirty="0" smtClean="0">
                <a:latin typeface="Times New Roman" panose="02020603050405020304" pitchFamily="18" charset="0"/>
              </a:rPr>
              <a:t>y </a:t>
            </a:r>
            <a:r>
              <a:rPr lang="en-US" dirty="0" smtClean="0">
                <a:latin typeface="Times New Roman" panose="02020603050405020304" pitchFamily="18" charset="0"/>
              </a:rPr>
              <a:t>+ 6</a:t>
            </a:r>
            <a:r>
              <a:rPr lang="en-US" dirty="0" smtClean="0"/>
              <a:t> has a cross term,</a:t>
            </a:r>
            <a:br>
              <a:rPr lang="en-US" dirty="0" smtClean="0"/>
            </a:br>
            <a:r>
              <a:rPr lang="en-US" dirty="0" smtClean="0"/>
              <a:t>	so the minimum is at </a:t>
            </a:r>
            <a:r>
              <a:rPr lang="en-US" i="1" dirty="0" smtClean="0">
                <a:latin typeface="Times New Roman" panose="02020603050405020304" pitchFamily="18" charset="0"/>
              </a:rPr>
              <a:t>x</a:t>
            </a:r>
            <a:r>
              <a:rPr lang="en-US" dirty="0" smtClean="0">
                <a:latin typeface="Times New Roman" panose="02020603050405020304" pitchFamily="18" charset="0"/>
              </a:rPr>
              <a:t> = –1</a:t>
            </a:r>
            <a:r>
              <a:rPr lang="en-US" dirty="0" smtClean="0"/>
              <a:t> and </a:t>
            </a:r>
            <a:r>
              <a:rPr lang="en-US" i="1" dirty="0" smtClean="0">
                <a:latin typeface="Times New Roman" panose="02020603050405020304" pitchFamily="18" charset="0"/>
              </a:rPr>
              <a:t>y</a:t>
            </a:r>
            <a:r>
              <a:rPr lang="en-US" dirty="0" smtClean="0">
                <a:latin typeface="Times New Roman" panose="02020603050405020304" pitchFamily="18" charset="0"/>
              </a:rPr>
              <a:t> = –0.25</a:t>
            </a:r>
          </a:p>
          <a:p>
            <a:pPr lvl="1"/>
            <a:r>
              <a:rPr lang="en-US" dirty="0" smtClean="0">
                <a:latin typeface="Times New Roman" panose="02020603050405020304" pitchFamily="18" charset="0"/>
              </a:rPr>
              <a:t>For this, we must solve	2</a:t>
            </a:r>
            <a:r>
              <a:rPr lang="en-US" i="1" dirty="0" smtClean="0">
                <a:latin typeface="Times New Roman" panose="02020603050405020304" pitchFamily="18" charset="0"/>
              </a:rPr>
              <a:t>x</a:t>
            </a:r>
            <a:r>
              <a:rPr lang="en-US" dirty="0">
                <a:latin typeface="Times New Roman" panose="02020603050405020304" pitchFamily="18" charset="0"/>
              </a:rPr>
              <a:t> + 4</a:t>
            </a:r>
            <a:r>
              <a:rPr lang="en-US" i="1" dirty="0">
                <a:latin typeface="Times New Roman" panose="02020603050405020304" pitchFamily="18" charset="0"/>
              </a:rPr>
              <a:t>y</a:t>
            </a:r>
            <a:r>
              <a:rPr lang="en-US" dirty="0" smtClean="0">
                <a:latin typeface="Times New Roman" panose="02020603050405020304" pitchFamily="18" charset="0"/>
              </a:rPr>
              <a:t> = –3</a:t>
            </a:r>
          </a:p>
          <a:p>
            <a:pPr marL="457200" lvl="1" indent="0">
              <a:buNone/>
            </a:pPr>
            <a:r>
              <a:rPr lang="en-US" dirty="0">
                <a:latin typeface="Times New Roman" panose="02020603050405020304" pitchFamily="18" charset="0"/>
              </a:rPr>
              <a:t>	</a:t>
            </a:r>
            <a:r>
              <a:rPr lang="en-US" dirty="0" smtClean="0">
                <a:latin typeface="Times New Roman" panose="02020603050405020304" pitchFamily="18" charset="0"/>
              </a:rPr>
              <a:t>			4</a:t>
            </a:r>
            <a:r>
              <a:rPr lang="en-US" i="1" dirty="0" smtClean="0">
                <a:latin typeface="Times New Roman" panose="02020603050405020304" pitchFamily="18" charset="0"/>
              </a:rPr>
              <a:t>y</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4</a:t>
            </a:r>
            <a:r>
              <a:rPr lang="en-US" i="1" dirty="0" smtClean="0">
                <a:latin typeface="Times New Roman" panose="02020603050405020304" pitchFamily="18" charset="0"/>
              </a:rPr>
              <a:t>x</a:t>
            </a:r>
            <a:r>
              <a:rPr lang="en-US" dirty="0" smtClean="0">
                <a:latin typeface="Times New Roman" panose="02020603050405020304" pitchFamily="18" charset="0"/>
              </a:rPr>
              <a:t> = –5</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Tree>
    <p:extLst>
      <p:ext uri="{BB962C8B-B14F-4D97-AF65-F5344CB8AC3E}">
        <p14:creationId xmlns:p14="http://schemas.microsoft.com/office/powerpoint/2010/main" val="1146365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approximations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Thus, the best approximation of </a:t>
            </a:r>
            <a:r>
              <a:rPr lang="en-US" b="1" dirty="0" smtClean="0"/>
              <a:t>v</a:t>
            </a:r>
            <a:r>
              <a:rPr lang="en-US" dirty="0" smtClean="0"/>
              <a:t> as a linear combination of two orthogonal vectors is:</a:t>
            </a:r>
          </a:p>
          <a:p>
            <a:pPr marL="0" indent="0">
              <a:buNone/>
            </a:pPr>
            <a:endParaRPr lang="en-US" dirty="0"/>
          </a:p>
          <a:p>
            <a:pPr marL="0" indent="0">
              <a:buNone/>
            </a:pPr>
            <a:endParaRPr lang="en-US" dirty="0" smtClean="0"/>
          </a:p>
          <a:p>
            <a:r>
              <a:rPr lang="en-US" dirty="0" smtClean="0"/>
              <a:t>Thus, given </a:t>
            </a:r>
            <a:r>
              <a:rPr lang="en-US" i="1" dirty="0" smtClean="0">
                <a:latin typeface="Times New Roman" panose="02020603050405020304" pitchFamily="18" charset="0"/>
              </a:rPr>
              <a:t>m</a:t>
            </a:r>
            <a:r>
              <a:rPr lang="en-US" dirty="0" smtClean="0"/>
              <a:t> vectors </a:t>
            </a:r>
            <a:r>
              <a:rPr lang="en-US" b="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i="1" baseline="-25000" dirty="0" smtClean="0">
                <a:latin typeface="Times New Roman" panose="02020603050405020304" pitchFamily="18" charset="0"/>
              </a:rPr>
              <a:t>m</a:t>
            </a:r>
            <a:r>
              <a:rPr lang="en-US" dirty="0" smtClean="0"/>
              <a:t>, all of which are </a:t>
            </a:r>
            <a:r>
              <a:rPr lang="en-US" i="1" dirty="0" smtClean="0"/>
              <a:t>mutually orthogonal</a:t>
            </a:r>
            <a:r>
              <a:rPr lang="en-US" dirty="0" smtClean="0"/>
              <a:t>, then the best approximation of </a:t>
            </a:r>
            <a:r>
              <a:rPr lang="en-US" b="1" dirty="0" smtClean="0"/>
              <a:t>v</a:t>
            </a:r>
            <a:r>
              <a:rPr lang="en-US" dirty="0" smtClean="0"/>
              <a:t> as a linear combination of all these vectors is </a:t>
            </a:r>
            <a:endParaRPr lang="en-US" dirty="0" smtClean="0"/>
          </a:p>
          <a:p>
            <a:endParaRPr lang="en-US" dirty="0"/>
          </a:p>
          <a:p>
            <a:endParaRPr lang="en-US" dirty="0" smtClean="0"/>
          </a:p>
          <a:p>
            <a:pPr lvl="1"/>
            <a:r>
              <a:rPr lang="en-US" dirty="0" smtClean="0"/>
              <a:t>This can be shown using a proof by induction…</a:t>
            </a:r>
            <a:endParaRPr lang="en-US" dirty="0"/>
          </a:p>
          <a:p>
            <a:pPr marL="0" indent="0">
              <a:buNone/>
            </a:pPr>
            <a:endParaRPr lang="en-US" dirty="0"/>
          </a:p>
          <a:p>
            <a:pPr marL="0" indent="0">
              <a:buNone/>
            </a:pP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441459661"/>
              </p:ext>
            </p:extLst>
          </p:nvPr>
        </p:nvGraphicFramePr>
        <p:xfrm>
          <a:off x="3397182" y="2342736"/>
          <a:ext cx="2549525" cy="431800"/>
        </p:xfrm>
        <a:graphic>
          <a:graphicData uri="http://schemas.openxmlformats.org/presentationml/2006/ole">
            <mc:AlternateContent xmlns:mc="http://schemas.openxmlformats.org/markup-compatibility/2006">
              <mc:Choice xmlns:v="urn:schemas-microsoft-com:vml" Requires="v">
                <p:oleObj spid="_x0000_s253979" name="Equation" r:id="rId6" imgW="2145960" imgH="393480" progId="Equation.DSMT4">
                  <p:embed/>
                </p:oleObj>
              </mc:Choice>
              <mc:Fallback>
                <p:oleObj name="Equation" r:id="rId6" imgW="2145960" imgH="393480" progId="Equation.DSMT4">
                  <p:embed/>
                  <p:pic>
                    <p:nvPicPr>
                      <p:cNvPr id="0" name="Object 24"/>
                      <p:cNvPicPr>
                        <a:picLocks noChangeAspect="1" noChangeArrowheads="1"/>
                      </p:cNvPicPr>
                      <p:nvPr/>
                    </p:nvPicPr>
                    <p:blipFill>
                      <a:blip r:embed="rId7"/>
                      <a:srcRect/>
                      <a:stretch>
                        <a:fillRect/>
                      </a:stretch>
                    </p:blipFill>
                    <p:spPr bwMode="auto">
                      <a:xfrm>
                        <a:off x="3397182" y="2342736"/>
                        <a:ext cx="2549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615817053"/>
              </p:ext>
            </p:extLst>
          </p:nvPr>
        </p:nvGraphicFramePr>
        <p:xfrm>
          <a:off x="2594805" y="4311098"/>
          <a:ext cx="4511675" cy="431800"/>
        </p:xfrm>
        <a:graphic>
          <a:graphicData uri="http://schemas.openxmlformats.org/presentationml/2006/ole">
            <mc:AlternateContent xmlns:mc="http://schemas.openxmlformats.org/markup-compatibility/2006">
              <mc:Choice xmlns:v="urn:schemas-microsoft-com:vml" Requires="v">
                <p:oleObj spid="_x0000_s253980" name="Equation" r:id="rId8" imgW="3797280" imgH="393480" progId="Equation.DSMT4">
                  <p:embed/>
                </p:oleObj>
              </mc:Choice>
              <mc:Fallback>
                <p:oleObj name="Equation" r:id="rId8" imgW="3797280" imgH="393480" progId="Equation.DSMT4">
                  <p:embed/>
                  <p:pic>
                    <p:nvPicPr>
                      <p:cNvPr id="0" name=""/>
                      <p:cNvPicPr>
                        <a:picLocks noChangeAspect="1" noChangeArrowheads="1"/>
                      </p:cNvPicPr>
                      <p:nvPr/>
                    </p:nvPicPr>
                    <p:blipFill>
                      <a:blip r:embed="rId9"/>
                      <a:srcRect/>
                      <a:stretch>
                        <a:fillRect/>
                      </a:stretch>
                    </p:blipFill>
                    <p:spPr bwMode="auto">
                      <a:xfrm>
                        <a:off x="2594805" y="4311098"/>
                        <a:ext cx="45116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90850863"/>
      </p:ext>
    </p:extLst>
  </p:cSld>
  <p:clrMapOvr>
    <a:masterClrMapping/>
  </p:clrMapOvr>
  <mc:AlternateContent xmlns:mc="http://schemas.openxmlformats.org/markup-compatibility/2006" xmlns:p14="http://schemas.microsoft.com/office/powerpoint/2010/main">
    <mc:Choice Requires="p14">
      <p:transition spd="slow" p14:dur="2000" advTm="63253"/>
    </mc:Choice>
    <mc:Fallback xmlns="">
      <p:transition spd="slow" advTm="6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approximations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Next, consider the work required to calculate this best approximation:</a:t>
            </a:r>
          </a:p>
          <a:p>
            <a:pPr marL="0" indent="0">
              <a:buNone/>
            </a:pPr>
            <a:endParaRPr lang="en-US" dirty="0"/>
          </a:p>
          <a:p>
            <a:pPr marL="0" indent="0">
              <a:buNone/>
            </a:pPr>
            <a:endParaRPr lang="en-US" dirty="0" smtClean="0"/>
          </a:p>
          <a:p>
            <a:r>
              <a:rPr lang="en-US" dirty="0" smtClean="0"/>
              <a:t>We could reduce the work by half if we normalized all of the vectors:</a:t>
            </a: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4039652190"/>
              </p:ext>
            </p:extLst>
          </p:nvPr>
        </p:nvGraphicFramePr>
        <p:xfrm>
          <a:off x="1990725" y="2354263"/>
          <a:ext cx="4979988" cy="820737"/>
        </p:xfrm>
        <a:graphic>
          <a:graphicData uri="http://schemas.openxmlformats.org/presentationml/2006/ole">
            <mc:AlternateContent xmlns:mc="http://schemas.openxmlformats.org/markup-compatibility/2006">
              <mc:Choice xmlns:v="urn:schemas-microsoft-com:vml" Requires="v">
                <p:oleObj spid="_x0000_s254998" name="Equation" r:id="rId6" imgW="4190760" imgH="749160" progId="Equation.DSMT4">
                  <p:embed/>
                </p:oleObj>
              </mc:Choice>
              <mc:Fallback>
                <p:oleObj name="Equation" r:id="rId6" imgW="4190760" imgH="749160" progId="Equation.DSMT4">
                  <p:embed/>
                  <p:pic>
                    <p:nvPicPr>
                      <p:cNvPr id="0" name=""/>
                      <p:cNvPicPr>
                        <a:picLocks noChangeAspect="1" noChangeArrowheads="1"/>
                      </p:cNvPicPr>
                      <p:nvPr/>
                    </p:nvPicPr>
                    <p:blipFill>
                      <a:blip r:embed="rId7"/>
                      <a:srcRect/>
                      <a:stretch>
                        <a:fillRect/>
                      </a:stretch>
                    </p:blipFill>
                    <p:spPr bwMode="auto">
                      <a:xfrm>
                        <a:off x="1990725" y="2354263"/>
                        <a:ext cx="4979988"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21309466"/>
              </p:ext>
            </p:extLst>
          </p:nvPr>
        </p:nvGraphicFramePr>
        <p:xfrm>
          <a:off x="2181363" y="3915259"/>
          <a:ext cx="4451350" cy="388937"/>
        </p:xfrm>
        <a:graphic>
          <a:graphicData uri="http://schemas.openxmlformats.org/presentationml/2006/ole">
            <mc:AlternateContent xmlns:mc="http://schemas.openxmlformats.org/markup-compatibility/2006">
              <mc:Choice xmlns:v="urn:schemas-microsoft-com:vml" Requires="v">
                <p:oleObj spid="_x0000_s254999" name="Equation" r:id="rId8" imgW="3746160" imgH="355320" progId="Equation.DSMT4">
                  <p:embed/>
                </p:oleObj>
              </mc:Choice>
              <mc:Fallback>
                <p:oleObj name="Equation" r:id="rId8" imgW="3746160" imgH="355320" progId="Equation.DSMT4">
                  <p:embed/>
                  <p:pic>
                    <p:nvPicPr>
                      <p:cNvPr id="0" name=""/>
                      <p:cNvPicPr>
                        <a:picLocks noChangeAspect="1" noChangeArrowheads="1"/>
                      </p:cNvPicPr>
                      <p:nvPr/>
                    </p:nvPicPr>
                    <p:blipFill>
                      <a:blip r:embed="rId9"/>
                      <a:srcRect/>
                      <a:stretch>
                        <a:fillRect/>
                      </a:stretch>
                    </p:blipFill>
                    <p:spPr bwMode="auto">
                      <a:xfrm>
                        <a:off x="2181363" y="3915259"/>
                        <a:ext cx="44513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04226023"/>
      </p:ext>
    </p:extLst>
  </p:cSld>
  <p:clrMapOvr>
    <a:masterClrMapping/>
  </p:clrMapOvr>
  <mc:AlternateContent xmlns:mc="http://schemas.openxmlformats.org/markup-compatibility/2006" xmlns:p14="http://schemas.microsoft.com/office/powerpoint/2010/main">
    <mc:Choice Requires="p14">
      <p:transition spd="slow" p14:dur="2000" advTm="71711"/>
    </mc:Choice>
    <mc:Fallback xmlns="">
      <p:transition spd="slow" advTm="71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Gram-Schmidt algorithm</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pPr marL="0" indent="0">
              <a:buNone/>
            </a:pPr>
            <a:r>
              <a:rPr lang="en-US" dirty="0" smtClean="0"/>
              <a:t>Problem:</a:t>
            </a:r>
          </a:p>
          <a:p>
            <a:pPr marL="0" indent="0">
              <a:buNone/>
            </a:pPr>
            <a:r>
              <a:rPr lang="en-US" dirty="0"/>
              <a:t>	</a:t>
            </a:r>
            <a:r>
              <a:rPr lang="en-US" dirty="0" smtClean="0"/>
              <a:t>Suppose we have </a:t>
            </a:r>
            <a:r>
              <a:rPr lang="en-US" i="1" dirty="0" smtClean="0">
                <a:latin typeface="Times New Roman" panose="02020603050405020304" pitchFamily="18" charset="0"/>
              </a:rPr>
              <a:t>m</a:t>
            </a:r>
            <a:r>
              <a:rPr lang="en-US" dirty="0" smtClean="0"/>
              <a:t> vectors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u</a:t>
            </a:r>
            <a:r>
              <a:rPr lang="en-US" i="1" baseline="-25000" dirty="0">
                <a:latin typeface="Times New Roman" panose="02020603050405020304" pitchFamily="18" charset="0"/>
              </a:rPr>
              <a:t>m</a:t>
            </a:r>
            <a:r>
              <a:rPr lang="en-US" dirty="0"/>
              <a:t>, </a:t>
            </a:r>
            <a:r>
              <a:rPr lang="en-US" dirty="0" smtClean="0"/>
              <a:t>none of which are 	necessarily normalized and no two of which are 	necessarily orthogonal</a:t>
            </a:r>
          </a:p>
          <a:p>
            <a:pPr marL="0" indent="0">
              <a:buNone/>
            </a:pPr>
            <a:endParaRPr lang="en-US" dirty="0"/>
          </a:p>
          <a:p>
            <a:pPr marL="0" indent="0">
              <a:buNone/>
            </a:pPr>
            <a:r>
              <a:rPr lang="en-US" dirty="0" smtClean="0"/>
              <a:t>	Can we convert these into an associated collection of at 	most </a:t>
            </a:r>
            <a:r>
              <a:rPr lang="en-US" i="1" dirty="0" smtClean="0">
                <a:latin typeface="Times New Roman" panose="02020603050405020304" pitchFamily="18" charset="0"/>
              </a:rPr>
              <a:t>m</a:t>
            </a:r>
            <a:r>
              <a:rPr lang="en-US" dirty="0" smtClean="0"/>
              <a:t> vectors, all of which are unit vectors, and all of 	which are mutually orthogonal? </a:t>
            </a: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0573325"/>
      </p:ext>
    </p:extLst>
  </p:cSld>
  <p:clrMapOvr>
    <a:masterClrMapping/>
  </p:clrMapOvr>
  <mc:AlternateContent xmlns:mc="http://schemas.openxmlformats.org/markup-compatibility/2006" xmlns:p14="http://schemas.microsoft.com/office/powerpoint/2010/main">
    <mc:Choice Requires="p14">
      <p:transition spd="slow" p14:dur="2000" advTm="43740"/>
    </mc:Choice>
    <mc:Fallback xmlns="">
      <p:transition spd="slow" advTm="43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Gram-Schmidt algorithm</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pPr marL="0" indent="0">
              <a:buNone/>
            </a:pPr>
            <a:r>
              <a:rPr lang="en-US" dirty="0" smtClean="0"/>
              <a:t>Solution:</a:t>
            </a:r>
          </a:p>
          <a:p>
            <a:pPr marL="0" indent="0">
              <a:buNone/>
            </a:pPr>
            <a:r>
              <a:rPr lang="en-US" dirty="0"/>
              <a:t>	</a:t>
            </a:r>
            <a:r>
              <a:rPr lang="en-US" dirty="0" smtClean="0"/>
              <a:t>The Gram-Schmidt algorithm.</a:t>
            </a:r>
          </a:p>
          <a:p>
            <a:pPr marL="0" indent="0">
              <a:buNone/>
            </a:pPr>
            <a:endParaRPr lang="en-US" dirty="0"/>
          </a:p>
          <a:p>
            <a:pPr marL="0" indent="0">
              <a:buNone/>
            </a:pPr>
            <a:r>
              <a:rPr lang="en-US" dirty="0" smtClean="0"/>
              <a:t>Step 1.</a:t>
            </a:r>
          </a:p>
          <a:p>
            <a:pPr marL="0" indent="0">
              <a:buNone/>
            </a:pPr>
            <a:r>
              <a:rPr lang="en-US" dirty="0"/>
              <a:t>	</a:t>
            </a:r>
            <a:r>
              <a:rPr lang="en-US" dirty="0" smtClean="0"/>
              <a:t>Normalize the first vector, so define </a:t>
            </a:r>
          </a:p>
        </p:txBody>
      </p:sp>
      <p:sp>
        <p:nvSpPr>
          <p:cNvPr id="4" name="Footer Placeholder 3"/>
          <p:cNvSpPr>
            <a:spLocks noGrp="1"/>
          </p:cNvSpPr>
          <p:nvPr>
            <p:ph type="ftr" sz="quarter" idx="11"/>
          </p:nvPr>
        </p:nvSpPr>
        <p:spPr/>
        <p:txBody>
          <a:bodyPr/>
          <a:lstStyle/>
          <a:p>
            <a:r>
              <a:rPr lang="en-CA" smtClean="0"/>
              <a:t>The Gram-Schmidt algorithm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280095508"/>
              </p:ext>
            </p:extLst>
          </p:nvPr>
        </p:nvGraphicFramePr>
        <p:xfrm>
          <a:off x="5762971" y="3124752"/>
          <a:ext cx="1341437" cy="777875"/>
        </p:xfrm>
        <a:graphic>
          <a:graphicData uri="http://schemas.openxmlformats.org/presentationml/2006/ole">
            <mc:AlternateContent xmlns:mc="http://schemas.openxmlformats.org/markup-compatibility/2006">
              <mc:Choice xmlns:v="urn:schemas-microsoft-com:vml" Requires="v">
                <p:oleObj spid="_x0000_s256013" name="Equation" r:id="rId6" imgW="1130040" imgH="711000" progId="Equation.DSMT4">
                  <p:embed/>
                </p:oleObj>
              </mc:Choice>
              <mc:Fallback>
                <p:oleObj name="Equation" r:id="rId6" imgW="1130040" imgH="711000" progId="Equation.DSMT4">
                  <p:embed/>
                  <p:pic>
                    <p:nvPicPr>
                      <p:cNvPr id="0" name="Object 9"/>
                      <p:cNvPicPr>
                        <a:picLocks noChangeAspect="1" noChangeArrowheads="1"/>
                      </p:cNvPicPr>
                      <p:nvPr/>
                    </p:nvPicPr>
                    <p:blipFill>
                      <a:blip r:embed="rId7"/>
                      <a:srcRect/>
                      <a:stretch>
                        <a:fillRect/>
                      </a:stretch>
                    </p:blipFill>
                    <p:spPr bwMode="auto">
                      <a:xfrm>
                        <a:off x="5762971" y="3124752"/>
                        <a:ext cx="134143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05353939"/>
      </p:ext>
    </p:extLst>
  </p:cSld>
  <p:clrMapOvr>
    <a:masterClrMapping/>
  </p:clrMapOvr>
  <mc:AlternateContent xmlns:mc="http://schemas.openxmlformats.org/markup-compatibility/2006" xmlns:p14="http://schemas.microsoft.com/office/powerpoint/2010/main">
    <mc:Choice Requires="p14">
      <p:transition spd="slow" p14:dur="2000" advTm="25759"/>
    </mc:Choice>
    <mc:Fallback xmlns="">
      <p:transition spd="slow" advTm="2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
</p:tagLst>
</file>

<file path=ppt/tags/tag10.xml><?xml version="1.0" encoding="utf-8"?>
<p:tagLst xmlns:a="http://schemas.openxmlformats.org/drawingml/2006/main" xmlns:r="http://schemas.openxmlformats.org/officeDocument/2006/relationships" xmlns:p="http://schemas.openxmlformats.org/presentationml/2006/main">
  <p:tag name="TIMING" val="|40.8|15.7|6.7|14.3|37.4|20.1|20.4"/>
</p:tagLst>
</file>

<file path=ppt/tags/tag11.xml><?xml version="1.0" encoding="utf-8"?>
<p:tagLst xmlns:a="http://schemas.openxmlformats.org/drawingml/2006/main" xmlns:r="http://schemas.openxmlformats.org/officeDocument/2006/relationships" xmlns:p="http://schemas.openxmlformats.org/presentationml/2006/main">
  <p:tag name="TIMING" val="|7.9|15.7|11.2"/>
</p:tagLst>
</file>

<file path=ppt/tags/tag12.xml><?xml version="1.0" encoding="utf-8"?>
<p:tagLst xmlns:a="http://schemas.openxmlformats.org/drawingml/2006/main" xmlns:r="http://schemas.openxmlformats.org/officeDocument/2006/relationships" xmlns:p="http://schemas.openxmlformats.org/presentationml/2006/main">
  <p:tag name="TIMING" val="|10.6|7.5|12.6|13.5|26.9|12.5|16.7|19.3"/>
</p:tagLst>
</file>

<file path=ppt/tags/tag13.xml><?xml version="1.0" encoding="utf-8"?>
<p:tagLst xmlns:a="http://schemas.openxmlformats.org/drawingml/2006/main" xmlns:r="http://schemas.openxmlformats.org/officeDocument/2006/relationships" xmlns:p="http://schemas.openxmlformats.org/presentationml/2006/main">
  <p:tag name="TIMING" val="|10.6|19.3"/>
</p:tagLst>
</file>

<file path=ppt/tags/tag14.xml><?xml version="1.0" encoding="utf-8"?>
<p:tagLst xmlns:a="http://schemas.openxmlformats.org/drawingml/2006/main" xmlns:r="http://schemas.openxmlformats.org/officeDocument/2006/relationships" xmlns:p="http://schemas.openxmlformats.org/presentationml/2006/main">
  <p:tag name="TIMING" val="|11.8|10.1|18.5|14|14.6|20.4|11.7|16.3"/>
</p:tagLst>
</file>

<file path=ppt/tags/tag15.xml><?xml version="1.0" encoding="utf-8"?>
<p:tagLst xmlns:a="http://schemas.openxmlformats.org/drawingml/2006/main" xmlns:r="http://schemas.openxmlformats.org/officeDocument/2006/relationships" xmlns:p="http://schemas.openxmlformats.org/presentationml/2006/main">
  <p:tag name="TIMING" val="|13.6|7.7|9|3.9"/>
</p:tagLst>
</file>

<file path=ppt/tags/tag16.xml><?xml version="1.0" encoding="utf-8"?>
<p:tagLst xmlns:a="http://schemas.openxmlformats.org/drawingml/2006/main" xmlns:r="http://schemas.openxmlformats.org/officeDocument/2006/relationships" xmlns:p="http://schemas.openxmlformats.org/presentationml/2006/main">
  <p:tag name="TIMING" val="|22.5|23.1|15.4|13.9|2.5|19.1|7.2"/>
</p:tagLst>
</file>

<file path=ppt/tags/tag17.xml><?xml version="1.0" encoding="utf-8"?>
<p:tagLst xmlns:a="http://schemas.openxmlformats.org/drawingml/2006/main" xmlns:r="http://schemas.openxmlformats.org/officeDocument/2006/relationships" xmlns:p="http://schemas.openxmlformats.org/presentationml/2006/main">
  <p:tag name="TIMING" val="|4.6|9|7.8|7.9|9|21.1|9.4"/>
</p:tagLst>
</file>

<file path=ppt/tags/tag18.xml><?xml version="1.0" encoding="utf-8"?>
<p:tagLst xmlns:a="http://schemas.openxmlformats.org/drawingml/2006/main" xmlns:r="http://schemas.openxmlformats.org/officeDocument/2006/relationships" xmlns:p="http://schemas.openxmlformats.org/presentationml/2006/main">
  <p:tag name="TIMING" val="|7.6|6.5|15.4|7.1"/>
</p:tagLst>
</file>

<file path=ppt/tags/tag2.xml><?xml version="1.0" encoding="utf-8"?>
<p:tagLst xmlns:a="http://schemas.openxmlformats.org/drawingml/2006/main" xmlns:r="http://schemas.openxmlformats.org/officeDocument/2006/relationships" xmlns:p="http://schemas.openxmlformats.org/presentationml/2006/main">
  <p:tag name="TIMING" val="|12.3|19.6|19.7|19.2|18.7"/>
</p:tagLst>
</file>

<file path=ppt/tags/tag3.xml><?xml version="1.0" encoding="utf-8"?>
<p:tagLst xmlns:a="http://schemas.openxmlformats.org/drawingml/2006/main" xmlns:r="http://schemas.openxmlformats.org/officeDocument/2006/relationships" xmlns:p="http://schemas.openxmlformats.org/presentationml/2006/main">
  <p:tag name="TIMING" val="|26.7"/>
</p:tagLst>
</file>

<file path=ppt/tags/tag4.xml><?xml version="1.0" encoding="utf-8"?>
<p:tagLst xmlns:a="http://schemas.openxmlformats.org/drawingml/2006/main" xmlns:r="http://schemas.openxmlformats.org/officeDocument/2006/relationships" xmlns:p="http://schemas.openxmlformats.org/presentationml/2006/main">
  <p:tag name="TIMING" val="|40.8"/>
</p:tagLst>
</file>

<file path=ppt/tags/tag5.xml><?xml version="1.0" encoding="utf-8"?>
<p:tagLst xmlns:a="http://schemas.openxmlformats.org/drawingml/2006/main" xmlns:r="http://schemas.openxmlformats.org/officeDocument/2006/relationships" xmlns:p="http://schemas.openxmlformats.org/presentationml/2006/main">
  <p:tag name="TIMING" val="|17.2"/>
</p:tagLst>
</file>

<file path=ppt/tags/tag6.xml><?xml version="1.0" encoding="utf-8"?>
<p:tagLst xmlns:a="http://schemas.openxmlformats.org/drawingml/2006/main" xmlns:r="http://schemas.openxmlformats.org/officeDocument/2006/relationships" xmlns:p="http://schemas.openxmlformats.org/presentationml/2006/main">
  <p:tag name="TIMING" val="|5.8"/>
</p:tagLst>
</file>

<file path=ppt/tags/tag7.xml><?xml version="1.0" encoding="utf-8"?>
<p:tagLst xmlns:a="http://schemas.openxmlformats.org/drawingml/2006/main" xmlns:r="http://schemas.openxmlformats.org/officeDocument/2006/relationships" xmlns:p="http://schemas.openxmlformats.org/presentationml/2006/main">
  <p:tag name="TIMING" val="|3|32.1|18.9"/>
</p:tagLst>
</file>

<file path=ppt/tags/tag8.xml><?xml version="1.0" encoding="utf-8"?>
<p:tagLst xmlns:a="http://schemas.openxmlformats.org/drawingml/2006/main" xmlns:r="http://schemas.openxmlformats.org/officeDocument/2006/relationships" xmlns:p="http://schemas.openxmlformats.org/presentationml/2006/main">
  <p:tag name="TIMING" val="|48|15.1|7.9|25.5|13|23.2|17.8"/>
</p:tagLst>
</file>

<file path=ppt/tags/tag9.xml><?xml version="1.0" encoding="utf-8"?>
<p:tagLst xmlns:a="http://schemas.openxmlformats.org/drawingml/2006/main" xmlns:r="http://schemas.openxmlformats.org/officeDocument/2006/relationships" xmlns:p="http://schemas.openxmlformats.org/presentationml/2006/main">
  <p:tag name="TIMING" val="|11.7|27.3|8.9|4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27404</TotalTime>
  <Words>1358</Words>
  <Application>Microsoft Office PowerPoint</Application>
  <PresentationFormat>On-screen Show (4:3)</PresentationFormat>
  <Paragraphs>230</Paragraphs>
  <Slides>26</Slides>
  <Notes>0</Notes>
  <HiddenSlides>0</HiddenSlides>
  <MMClips>25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7"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5.10 The Gram-Schmidt algorithm</vt:lpstr>
      <vt:lpstr>Introduction</vt:lpstr>
      <vt:lpstr>Best approximations</vt:lpstr>
      <vt:lpstr>Best approximations</vt:lpstr>
      <vt:lpstr>Best approximations</vt:lpstr>
      <vt:lpstr>Best approximations</vt:lpstr>
      <vt:lpstr>Best approximations</vt:lpstr>
      <vt:lpstr>Gram-Schmidt algorithm</vt:lpstr>
      <vt:lpstr>Gram-Schmidt algorithm</vt:lpstr>
      <vt:lpstr>Gram-Schmidt algorithm</vt:lpstr>
      <vt:lpstr>Example</vt:lpstr>
      <vt:lpstr>Example</vt:lpstr>
      <vt:lpstr>Example</vt:lpstr>
      <vt:lpstr>Example</vt:lpstr>
      <vt:lpstr>Gram-Schmidt algorithm</vt:lpstr>
      <vt:lpstr>Example</vt:lpstr>
      <vt:lpstr>Example</vt:lpstr>
      <vt:lpstr>Example</vt:lpstr>
      <vt:lpstr>Gram-Schmidt algorithm</vt:lpstr>
      <vt:lpstr>Gram-Schmidt algorithm</vt:lpstr>
      <vt:lpstr>Gram-Schmidt algorithm</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609</cp:revision>
  <dcterms:created xsi:type="dcterms:W3CDTF">2020-04-30T19:27:29Z</dcterms:created>
  <dcterms:modified xsi:type="dcterms:W3CDTF">2024-10-03T18:45:32Z</dcterms:modified>
</cp:coreProperties>
</file>